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Layouts/slideLayout.xml" ContentType="application/vnd.openxmlformats-officedocument.presentationml.slideLayout+xml"/>
  <Override PartName="/ppt/slideLayouts/slideMasters/slideMaster.xml" ContentType="application/vnd.openxmlformats-officedocument.presentationml.slideMaster+xml"/>
  <Override PartName="/ppt/slideLayouts/slideMasters/theme/theme.xml" ContentType="application/vnd.openxmlformats-officedocument.theme+xml"/>
  <Override PartName="/ppt/slides/slide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00815e2714da42da" Type="http://schemas.openxmlformats.org/officeDocument/2006/relationships/officeDocument" Target="ppt/presentation.xml"/></Relationships>
</file>

<file path=ppt/presentation.xml><?xml version="1.0" encoding="utf-8"?>
<p:presentation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10024"/>
    <p:sldId id="257" r:id="R10025"/>
    <p:sldId id="258" r:id="R10026"/>
    <p:sldId id="259" r:id="R10027"/>
    <p:sldId id="260" r:id="R10028"/>
    <p:sldId id="261" r:id="R10029"/>
    <p:sldId id="262" r:id="R10030"/>
    <p:sldId id="263" r:id="R10031"/>
    <p:sldId id="264" r:id="R10032"/>
    <p:sldId id="265" r:id="R10033"/>
    <p:sldId id="266" r:id="R10034"/>
    <p:sldId id="267" r:id="R10035"/>
    <p:sldId id="268" r:id="R10036"/>
    <p:sldId id="269" r:id="R10037"/>
    <p:sldId id="270" r:id="R10038"/>
    <p:sldId id="271" r:id="R10039"/>
    <p:sldId id="272" r:id="R10040"/>
    <p:sldId id="273" r:id="R10041"/>
    <p:sldId id="274" r:id="R10042"/>
  </p:sldIdLst>
  <p:sldSz cx="18288000" cy="10287000" type="custom"/>
  <p:notesSz cx="18288000" cy="10287000"/>
  <p:defaultTextStyle/>
</p:presentation>
</file>

<file path=ppt/_rels/presentation.xml.rels><?xml version="1.0" encoding="UTF-8"?><Relationships xmlns="http://schemas.openxmlformats.org/package/2006/relationships"><Relationship Id="rId1" Type="http://schemas.openxmlformats.org/officeDocument/2006/relationships/slideMaster" Target="slideLayouts/slideMasters/slideMaster.xml"/><Relationship Id="rId3" Type="http://schemas.openxmlformats.org/officeDocument/2006/relationships/theme" Target="slideLayouts/slideMasters/theme/theme.xml"/><Relationship Id="R10024" Type="http://schemas.openxmlformats.org/officeDocument/2006/relationships/slide" Target="slides/slide.xml"/><Relationship Id="R10025" Type="http://schemas.openxmlformats.org/officeDocument/2006/relationships/slide" Target="slides/slide2.xml"/><Relationship Id="R10026" Type="http://schemas.openxmlformats.org/officeDocument/2006/relationships/slide" Target="slides/slide3.xml"/><Relationship Id="R10027" Type="http://schemas.openxmlformats.org/officeDocument/2006/relationships/slide" Target="slides/slide4.xml"/><Relationship Id="R10028" Type="http://schemas.openxmlformats.org/officeDocument/2006/relationships/slide" Target="slides/slide5.xml"/><Relationship Id="R10029" Type="http://schemas.openxmlformats.org/officeDocument/2006/relationships/slide" Target="slides/slide6.xml"/><Relationship Id="R10030" Type="http://schemas.openxmlformats.org/officeDocument/2006/relationships/slide" Target="slides/slide7.xml"/><Relationship Id="R10031" Type="http://schemas.openxmlformats.org/officeDocument/2006/relationships/slide" Target="slides/slide8.xml"/><Relationship Id="R10032" Type="http://schemas.openxmlformats.org/officeDocument/2006/relationships/slide" Target="slides/slide9.xml"/><Relationship Id="R10033" Type="http://schemas.openxmlformats.org/officeDocument/2006/relationships/slide" Target="slides/slide10.xml"/><Relationship Id="R10034" Type="http://schemas.openxmlformats.org/officeDocument/2006/relationships/slide" Target="slides/slide11.xml"/><Relationship Id="R10035" Type="http://schemas.openxmlformats.org/officeDocument/2006/relationships/slide" Target="slides/slide12.xml"/><Relationship Id="R10036" Type="http://schemas.openxmlformats.org/officeDocument/2006/relationships/slide" Target="slides/slide13.xml"/><Relationship Id="R10037" Type="http://schemas.openxmlformats.org/officeDocument/2006/relationships/slide" Target="slides/slide14.xml"/><Relationship Id="R10038" Type="http://schemas.openxmlformats.org/officeDocument/2006/relationships/slide" Target="slides/slide15.xml"/><Relationship Id="R10039" Type="http://schemas.openxmlformats.org/officeDocument/2006/relationships/slide" Target="slides/slide16.xml"/><Relationship Id="R10040" Type="http://schemas.openxmlformats.org/officeDocument/2006/relationships/slide" Target="slides/slide17.xml"/><Relationship Id="R10041" Type="http://schemas.openxmlformats.org/officeDocument/2006/relationships/slide" Target="slides/slide18.xml"/><Relationship Id="R10042" Type="http://schemas.openxmlformats.org/officeDocument/2006/relationships/slide" Target="slides/slide19.xml"/></Relationships>
</file>

<file path=ppt/slideLayouts/_rels/slideLayout.xml.rels><?xml version="1.0" encoding="UTF-8"?><Relationships xmlns="http://schemas.openxmlformats.org/package/2006/relationships"><Relationship Id="rId1" Type="http://schemas.openxmlformats.org/officeDocument/2006/relationships/slideMaster" Target="slideMasters/slideMaster.xml"/></Relationships>
</file>

<file path=ppt/slideLayouts/slideLayout.xml><?xml version="1.0" encoding="utf-8"?>
<p:sldLayout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</p:spTree>
  </p:cSld>
  <p:clrMapOvr>
    <a:masterClrMapping xmlns:a="http://schemas.openxmlformats.org/drawingml/2006/main"/>
  </p:clrMapOvr>
</p:sldLayout>
</file>

<file path=ppt/slideLayouts/slideMasters/_rels/slideMaster.xml.rels><?xml version="1.0" encoding="UTF-8"?><Relationships xmlns="http://schemas.openxmlformats.org/package/2006/relationships"><Relationship Id="rId1" Type="http://schemas.openxmlformats.org/officeDocument/2006/relationships/slideLayout" Target="../slideLayout.xml"/><Relationship Id="rId3" Type="http://schemas.openxmlformats.org/officeDocument/2006/relationships/theme" Target="theme/theme.xml"/></Relationships>
</file>

<file path=ppt/slideLayouts/slideMasters/slideMaster.xml><?xml version="1.0" encoding="utf-8"?>
<p:sldMaster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xmlns:r="http://schemas.openxmlformats.org/officeDocument/2006/relationships" id="2147483649" r:id="rId1"/>
  </p:sldLayoutIdLst>
  <p:txStyles>
    <p:titleStyle/>
    <p:bodyStyle/>
    <p:otherStyle/>
  </p:txStyles>
</p:sldMaster>
</file>

<file path=ppt/slideLayouts/slideMasters/theme/theme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noFill/>
        <a:pattFill/>
        <a:grpFill/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slides/_rels/slide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00" Type="http://schemas.openxmlformats.org/officeDocument/2006/relationships/image" Target="../media/image100.png"/><Relationship Id="rId103" Type="http://schemas.openxmlformats.org/officeDocument/2006/relationships/image" Target="../media/image103.png"/><Relationship Id="rId104" Type="http://schemas.openxmlformats.org/officeDocument/2006/relationships/image" Target="../media/image104.png"/><Relationship Id="rId105" Type="http://schemas.openxmlformats.org/officeDocument/2006/relationships/image" Target="../media/image105.png"/><Relationship Id="rId106" Type="http://schemas.openxmlformats.org/officeDocument/2006/relationships/image" Target="../media/image106.png"/><Relationship Id="rId107" Type="http://schemas.openxmlformats.org/officeDocument/2006/relationships/image" Target="../media/image107.png"/><Relationship Id="rId108" Type="http://schemas.openxmlformats.org/officeDocument/2006/relationships/image" Target="../media/image108.png"/><Relationship Id="rId114" Type="http://schemas.openxmlformats.org/officeDocument/2006/relationships/image" Target="../media/image114.png"/><Relationship Id="rId115" Type="http://schemas.openxmlformats.org/officeDocument/2006/relationships/image" Target="../media/image115.png"/><Relationship Id="rId121" Type="http://schemas.openxmlformats.org/officeDocument/2006/relationships/image" Target="../media/image121.png"/><Relationship Id="rId122" Type="http://schemas.openxmlformats.org/officeDocument/2006/relationships/image" Target="../media/image122.png"/><Relationship Id="rId128" Type="http://schemas.openxmlformats.org/officeDocument/2006/relationships/image" Target="../media/image128.png"/><Relationship Id="rId129" Type="http://schemas.openxmlformats.org/officeDocument/2006/relationships/image" Target="../media/image129.png"/><Relationship Id="rId165" Type="http://schemas.openxmlformats.org/officeDocument/2006/relationships/image" Target="../media/image165.png"/><Relationship Id="rId166" Type="http://schemas.openxmlformats.org/officeDocument/2006/relationships/image" Target="../media/image166.png"/><Relationship Id="rId172" Type="http://schemas.openxmlformats.org/officeDocument/2006/relationships/image" Target="../media/image172.png"/><Relationship Id="rId173" Type="http://schemas.openxmlformats.org/officeDocument/2006/relationships/image" Target="../media/image173.png"/><Relationship Id="rId179" Type="http://schemas.openxmlformats.org/officeDocument/2006/relationships/image" Target="../media/image179.png"/><Relationship Id="rId180" Type="http://schemas.openxmlformats.org/officeDocument/2006/relationships/image" Target="../media/image180.png"/><Relationship Id="rId186" Type="http://schemas.openxmlformats.org/officeDocument/2006/relationships/image" Target="../media/image186.png"/><Relationship Id="rId187" Type="http://schemas.openxmlformats.org/officeDocument/2006/relationships/image" Target="../media/image187.png"/><Relationship Id="rId193" Type="http://schemas.openxmlformats.org/officeDocument/2006/relationships/image" Target="../media/image193.png"/><Relationship Id="rId194" Type="http://schemas.openxmlformats.org/officeDocument/2006/relationships/image" Target="../media/image194.png"/><Relationship Id="rId200" Type="http://schemas.openxmlformats.org/officeDocument/2006/relationships/image" Target="../media/image200.png"/><Relationship Id="rId201" Type="http://schemas.openxmlformats.org/officeDocument/2006/relationships/image" Target="../media/image201.png"/><Relationship Id="rId207" Type="http://schemas.openxmlformats.org/officeDocument/2006/relationships/image" Target="../media/image207.png"/><Relationship Id="rId208" Type="http://schemas.openxmlformats.org/officeDocument/2006/relationships/image" Target="../media/image208.png"/><Relationship Id="rId214" Type="http://schemas.openxmlformats.org/officeDocument/2006/relationships/image" Target="../media/image214.png"/><Relationship Id="rId215" Type="http://schemas.openxmlformats.org/officeDocument/2006/relationships/image" Target="../media/image215.png"/><Relationship Id="rId221" Type="http://schemas.openxmlformats.org/officeDocument/2006/relationships/image" Target="../media/image221.png"/><Relationship Id="rId222" Type="http://schemas.openxmlformats.org/officeDocument/2006/relationships/image" Target="../media/image222.png"/><Relationship Id="rId228" Type="http://schemas.openxmlformats.org/officeDocument/2006/relationships/image" Target="../media/image228.png"/><Relationship Id="rId229" Type="http://schemas.openxmlformats.org/officeDocument/2006/relationships/image" Target="../media/image229.png"/><Relationship Id="rId235" Type="http://schemas.openxmlformats.org/officeDocument/2006/relationships/image" Target="../media/image235.png"/><Relationship Id="rId236" Type="http://schemas.openxmlformats.org/officeDocument/2006/relationships/image" Target="../media/image236.png"/><Relationship Id="rId245" Type="http://schemas.openxmlformats.org/officeDocument/2006/relationships/image" Target="../media/image245.png"/><Relationship Id="rId248" Type="http://schemas.openxmlformats.org/officeDocument/2006/relationships/image" Target="../media/image248.png"/><Relationship Id="rId250" Type="http://schemas.openxmlformats.org/officeDocument/2006/relationships/image" Target="../media/image250.png"/><Relationship Id="rId252" Type="http://schemas.openxmlformats.org/officeDocument/2006/relationships/image" Target="../media/image252.png"/><Relationship Id="rId257" Type="http://schemas.openxmlformats.org/officeDocument/2006/relationships/image" Target="../media/image257.png"/><Relationship Id="rId259" Type="http://schemas.openxmlformats.org/officeDocument/2006/relationships/image" Target="../media/image259.png"/><Relationship Id="rId271" Type="http://schemas.openxmlformats.org/officeDocument/2006/relationships/image" Target="../media/image271.png"/><Relationship Id="rId277" Type="http://schemas.openxmlformats.org/officeDocument/2006/relationships/image" Target="../media/image277.png"/><Relationship Id="rId278" Type="http://schemas.openxmlformats.org/officeDocument/2006/relationships/image" Target="../media/image278.png"/><Relationship Id="rId280" Type="http://schemas.openxmlformats.org/officeDocument/2006/relationships/image" Target="../media/image280.png"/><Relationship Id="rId283" Type="http://schemas.openxmlformats.org/officeDocument/2006/relationships/image" Target="../media/image283.png"/><Relationship Id="rId285" Type="http://schemas.openxmlformats.org/officeDocument/2006/relationships/image" Target="../media/image285.png"/><Relationship Id="rId291" Type="http://schemas.openxmlformats.org/officeDocument/2006/relationships/image" Target="../media/image291.png"/><Relationship Id="rId293" Type="http://schemas.openxmlformats.org/officeDocument/2006/relationships/image" Target="../media/image293.png"/><Relationship Id="rId295" Type="http://schemas.openxmlformats.org/officeDocument/2006/relationships/image" Target="../media/image295.png"/><Relationship Id="rId308" Type="http://schemas.openxmlformats.org/officeDocument/2006/relationships/image" Target="../media/image308.png"/><Relationship Id="rId361" Type="http://schemas.openxmlformats.org/officeDocument/2006/relationships/image" Target="../media/image361.png"/><Relationship Id="rId414" Type="http://schemas.openxmlformats.org/officeDocument/2006/relationships/image" Target="../media/image414.png"/><Relationship Id="rId467" Type="http://schemas.openxmlformats.org/officeDocument/2006/relationships/image" Target="../media/image467.png"/><Relationship Id="rId520" Type="http://schemas.openxmlformats.org/officeDocument/2006/relationships/image" Target="../media/image520.png"/><Relationship Id="rId573" Type="http://schemas.openxmlformats.org/officeDocument/2006/relationships/image" Target="../media/image573.png"/><Relationship Id="rId626" Type="http://schemas.openxmlformats.org/officeDocument/2006/relationships/image" Target="../media/image626.png"/><Relationship Id="rId679" Type="http://schemas.openxmlformats.org/officeDocument/2006/relationships/image" Target="../media/image679.png"/><Relationship Id="rId732" Type="http://schemas.openxmlformats.org/officeDocument/2006/relationships/image" Target="../media/image732.png"/><Relationship Id="rId785" Type="http://schemas.openxmlformats.org/officeDocument/2006/relationships/image" Target="../media/image785.png"/><Relationship Id="rId838" Type="http://schemas.openxmlformats.org/officeDocument/2006/relationships/image" Target="../media/image838.png"/><Relationship Id="rId880" Type="http://schemas.openxmlformats.org/officeDocument/2006/relationships/image" Target="../media/image880.png"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151" Type="http://schemas.openxmlformats.org/officeDocument/2006/relationships/image" Target="../media/image1151.png"/><Relationship Id="rId1152" Type="http://schemas.openxmlformats.org/officeDocument/2006/relationships/image" Target="../media/image1152.png"/><Relationship Id="rId1153" Type="http://schemas.openxmlformats.org/officeDocument/2006/relationships/image" Target="../media/image1153.png"/><Relationship Id="rId1154" Type="http://schemas.openxmlformats.org/officeDocument/2006/relationships/image" Target="../media/image1154.png"/><Relationship Id="rId1155" Type="http://schemas.openxmlformats.org/officeDocument/2006/relationships/image" Target="../media/image1155.png"/><Relationship Id="rId1156" Type="http://schemas.openxmlformats.org/officeDocument/2006/relationships/image" Target="../media/image1156.png"/><Relationship Id="rId1157" Type="http://schemas.openxmlformats.org/officeDocument/2006/relationships/image" Target="../media/image1157.png"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158" Type="http://schemas.openxmlformats.org/officeDocument/2006/relationships/image" Target="../media/image1158.png"/><Relationship Id="rId1161" Type="http://schemas.openxmlformats.org/officeDocument/2006/relationships/image" Target="../media/image1161.png"/><Relationship Id="rId1162" Type="http://schemas.openxmlformats.org/officeDocument/2006/relationships/image" Target="../media/image1162.png"/><Relationship Id="rId1163" Type="http://schemas.openxmlformats.org/officeDocument/2006/relationships/image" Target="../media/image1163.png"/><Relationship Id="rId1164" Type="http://schemas.openxmlformats.org/officeDocument/2006/relationships/image" Target="../media/image1164.png"/><Relationship Id="rId1165" Type="http://schemas.openxmlformats.org/officeDocument/2006/relationships/image" Target="../media/image1165.png"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168" Type="http://schemas.openxmlformats.org/officeDocument/2006/relationships/image" Target="../media/image1168.png"/><Relationship Id="rId1169" Type="http://schemas.openxmlformats.org/officeDocument/2006/relationships/image" Target="../media/image1169.png"/><Relationship Id="rId1170" Type="http://schemas.openxmlformats.org/officeDocument/2006/relationships/image" Target="../media/image1170.png"/><Relationship Id="rId1171" Type="http://schemas.openxmlformats.org/officeDocument/2006/relationships/image" Target="../media/image1171.png"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174" Type="http://schemas.openxmlformats.org/officeDocument/2006/relationships/image" Target="../media/image1174.png"/><Relationship Id="rId1175" Type="http://schemas.openxmlformats.org/officeDocument/2006/relationships/image" Target="../media/image1175.png"/><Relationship Id="rId1176" Type="http://schemas.openxmlformats.org/officeDocument/2006/relationships/image" Target="../media/image1176.png"/><Relationship Id="rId1177" Type="http://schemas.openxmlformats.org/officeDocument/2006/relationships/image" Target="../media/image1177.png"/><Relationship Id="rId1178" Type="http://schemas.openxmlformats.org/officeDocument/2006/relationships/image" Target="../media/image1178.png"/><Relationship Id="rId1179" Type="http://schemas.openxmlformats.org/officeDocument/2006/relationships/image" Target="../media/image1179.png"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182" Type="http://schemas.openxmlformats.org/officeDocument/2006/relationships/image" Target="../media/image1182.png"/><Relationship Id="rId1183" Type="http://schemas.openxmlformats.org/officeDocument/2006/relationships/image" Target="../media/image1183.png"/><Relationship Id="rId1184" Type="http://schemas.openxmlformats.org/officeDocument/2006/relationships/image" Target="../media/image1184.png"/><Relationship Id="rId1185" Type="http://schemas.openxmlformats.org/officeDocument/2006/relationships/image" Target="../media/image1185.png"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188" Type="http://schemas.openxmlformats.org/officeDocument/2006/relationships/image" Target="../media/image1188.png"/><Relationship Id="rId1189" Type="http://schemas.openxmlformats.org/officeDocument/2006/relationships/image" Target="../media/image1189.png"/><Relationship Id="rId1190" Type="http://schemas.openxmlformats.org/officeDocument/2006/relationships/image" Target="../media/image1190.png"/><Relationship Id="rId1191" Type="http://schemas.openxmlformats.org/officeDocument/2006/relationships/image" Target="../media/image1191.png"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192" Type="http://schemas.openxmlformats.org/officeDocument/2006/relationships/image" Target="../media/image1192.png"/><Relationship Id="rId1195" Type="http://schemas.openxmlformats.org/officeDocument/2006/relationships/image" Target="../media/image1195.png"/><Relationship Id="rId1196" Type="http://schemas.openxmlformats.org/officeDocument/2006/relationships/image" Target="../media/image1196.png"/><Relationship Id="rId1197" Type="http://schemas.openxmlformats.org/officeDocument/2006/relationships/image" Target="../media/image1197.png"/><Relationship Id="rId1198" Type="http://schemas.openxmlformats.org/officeDocument/2006/relationships/image" Target="../media/image1198.png"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201" Type="http://schemas.openxmlformats.org/officeDocument/2006/relationships/image" Target="../media/image1201.png"/><Relationship Id="rId1202" Type="http://schemas.openxmlformats.org/officeDocument/2006/relationships/image" Target="../media/image1202.png"/><Relationship Id="rId1203" Type="http://schemas.openxmlformats.org/officeDocument/2006/relationships/image" Target="../media/image1203.png"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00" Type="http://schemas.openxmlformats.org/officeDocument/2006/relationships/hyperlink" TargetMode="External" Target="https://github.com/Kelompok1StruturData/StockManagement"/><Relationship Id="rId1206" Type="http://schemas.openxmlformats.org/officeDocument/2006/relationships/image" Target="../media/image1206.png"/><Relationship Id="rId1207" Type="http://schemas.openxmlformats.org/officeDocument/2006/relationships/image" Target="../media/image1207.png"/><Relationship Id="rId1209" Type="http://schemas.openxmlformats.org/officeDocument/2006/relationships/image" Target="../media/image1209.png"/><Relationship Id="rId1214" Type="http://schemas.openxmlformats.org/officeDocument/2006/relationships/image" Target="../media/image1214.png"/><Relationship Id="rId1215" Type="http://schemas.openxmlformats.org/officeDocument/2006/relationships/image" Target="../media/image1215.png"/><Relationship Id="rId1219" Type="http://schemas.openxmlformats.org/officeDocument/2006/relationships/image" Target="../media/image1219.png"/><Relationship Id="rId1220" Type="http://schemas.openxmlformats.org/officeDocument/2006/relationships/image" Target="../media/image1220.png"/><Relationship Id="rId1221" Type="http://schemas.openxmlformats.org/officeDocument/2006/relationships/image" Target="../media/image1221.png"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225" Type="http://schemas.openxmlformats.org/officeDocument/2006/relationships/image" Target="../media/image1225.png"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883" Type="http://schemas.openxmlformats.org/officeDocument/2006/relationships/image" Target="../media/image883.png"/><Relationship Id="rId884" Type="http://schemas.openxmlformats.org/officeDocument/2006/relationships/image" Target="../media/image884.png"/><Relationship Id="rId885" Type="http://schemas.openxmlformats.org/officeDocument/2006/relationships/image" Target="../media/image885.png"/><Relationship Id="rId886" Type="http://schemas.openxmlformats.org/officeDocument/2006/relationships/image" Target="../media/image886.png"/><Relationship Id="rId887" Type="http://schemas.openxmlformats.org/officeDocument/2006/relationships/image" Target="../media/image887.png"/><Relationship Id="rId888" Type="http://schemas.openxmlformats.org/officeDocument/2006/relationships/image" Target="../media/image888.png"/><Relationship Id="rId889" Type="http://schemas.openxmlformats.org/officeDocument/2006/relationships/image" Target="../media/image889.png"/><Relationship Id="rId890" Type="http://schemas.openxmlformats.org/officeDocument/2006/relationships/image" Target="../media/image890.png"/><Relationship Id="rId891" Type="http://schemas.openxmlformats.org/officeDocument/2006/relationships/image" Target="../media/image891.png"/><Relationship Id="rId892" Type="http://schemas.openxmlformats.org/officeDocument/2006/relationships/image" Target="../media/image892.png"/><Relationship Id="rId893" Type="http://schemas.openxmlformats.org/officeDocument/2006/relationships/image" Target="../media/image893.png"/><Relationship Id="rId894" Type="http://schemas.openxmlformats.org/officeDocument/2006/relationships/image" Target="../media/image894.png"/><Relationship Id="rId895" Type="http://schemas.openxmlformats.org/officeDocument/2006/relationships/image" Target="../media/image895.png"/><Relationship Id="rId896" Type="http://schemas.openxmlformats.org/officeDocument/2006/relationships/image" Target="../media/image896.png"/><Relationship Id="rId897" Type="http://schemas.openxmlformats.org/officeDocument/2006/relationships/image" Target="../media/image897.png"/><Relationship Id="rId898" Type="http://schemas.openxmlformats.org/officeDocument/2006/relationships/image" Target="../media/image898.png"/><Relationship Id="rId899" Type="http://schemas.openxmlformats.org/officeDocument/2006/relationships/image" Target="../media/image899.png"/><Relationship Id="rId900" Type="http://schemas.openxmlformats.org/officeDocument/2006/relationships/image" Target="../media/image900.png"/><Relationship Id="rId901" Type="http://schemas.openxmlformats.org/officeDocument/2006/relationships/image" Target="../media/image901.png"/><Relationship Id="rId902" Type="http://schemas.openxmlformats.org/officeDocument/2006/relationships/image" Target="../media/image902.png"/><Relationship Id="rId903" Type="http://schemas.openxmlformats.org/officeDocument/2006/relationships/image" Target="../media/image903.png"/><Relationship Id="rId904" Type="http://schemas.openxmlformats.org/officeDocument/2006/relationships/image" Target="../media/image904.png"/><Relationship Id="rId905" Type="http://schemas.openxmlformats.org/officeDocument/2006/relationships/image" Target="../media/image905.png"/><Relationship Id="rId906" Type="http://schemas.openxmlformats.org/officeDocument/2006/relationships/image" Target="../media/image906.png"/><Relationship Id="rId907" Type="http://schemas.openxmlformats.org/officeDocument/2006/relationships/image" Target="../media/image907.png"/><Relationship Id="rId908" Type="http://schemas.openxmlformats.org/officeDocument/2006/relationships/image" Target="../media/image908.png"/><Relationship Id="rId909" Type="http://schemas.openxmlformats.org/officeDocument/2006/relationships/image" Target="../media/image909.png"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912" Type="http://schemas.openxmlformats.org/officeDocument/2006/relationships/image" Target="../media/image912.png"/><Relationship Id="rId913" Type="http://schemas.openxmlformats.org/officeDocument/2006/relationships/image" Target="../media/image913.png"/><Relationship Id="rId914" Type="http://schemas.openxmlformats.org/officeDocument/2006/relationships/image" Target="../media/image914.png"/><Relationship Id="rId915" Type="http://schemas.openxmlformats.org/officeDocument/2006/relationships/image" Target="../media/image915.png"/><Relationship Id="rId916" Type="http://schemas.openxmlformats.org/officeDocument/2006/relationships/image" Target="../media/image916.png"/><Relationship Id="rId917" Type="http://schemas.openxmlformats.org/officeDocument/2006/relationships/image" Target="../media/image917.png"/><Relationship Id="rId918" Type="http://schemas.openxmlformats.org/officeDocument/2006/relationships/image" Target="../media/image918.png"/><Relationship Id="rId919" Type="http://schemas.openxmlformats.org/officeDocument/2006/relationships/image" Target="../media/image919.png"/><Relationship Id="rId920" Type="http://schemas.openxmlformats.org/officeDocument/2006/relationships/image" Target="../media/image920.png"/><Relationship Id="rId921" Type="http://schemas.openxmlformats.org/officeDocument/2006/relationships/image" Target="../media/image921.png"/><Relationship Id="rId922" Type="http://schemas.openxmlformats.org/officeDocument/2006/relationships/image" Target="../media/image922.png"/><Relationship Id="rId923" Type="http://schemas.openxmlformats.org/officeDocument/2006/relationships/image" Target="../media/image923.png"/><Relationship Id="rId924" Type="http://schemas.openxmlformats.org/officeDocument/2006/relationships/image" Target="../media/image924.png"/><Relationship Id="rId925" Type="http://schemas.openxmlformats.org/officeDocument/2006/relationships/image" Target="../media/image925.png"/><Relationship Id="rId926" Type="http://schemas.openxmlformats.org/officeDocument/2006/relationships/image" Target="../media/image926.png"/><Relationship Id="rId927" Type="http://schemas.openxmlformats.org/officeDocument/2006/relationships/image" Target="../media/image927.png"/><Relationship Id="rId928" Type="http://schemas.openxmlformats.org/officeDocument/2006/relationships/image" Target="../media/image928.png"/><Relationship Id="rId929" Type="http://schemas.openxmlformats.org/officeDocument/2006/relationships/image" Target="../media/image929.png"/><Relationship Id="rId930" Type="http://schemas.openxmlformats.org/officeDocument/2006/relationships/image" Target="../media/image930.png"/><Relationship Id="rId931" Type="http://schemas.openxmlformats.org/officeDocument/2006/relationships/image" Target="../media/image931.png"/><Relationship Id="rId932" Type="http://schemas.openxmlformats.org/officeDocument/2006/relationships/image" Target="../media/image932.png"/><Relationship Id="rId933" Type="http://schemas.openxmlformats.org/officeDocument/2006/relationships/image" Target="../media/image933.png"/><Relationship Id="rId934" Type="http://schemas.openxmlformats.org/officeDocument/2006/relationships/image" Target="../media/image934.png"/><Relationship Id="rId935" Type="http://schemas.openxmlformats.org/officeDocument/2006/relationships/image" Target="../media/image935.png"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938" Type="http://schemas.openxmlformats.org/officeDocument/2006/relationships/image" Target="../media/image938.png"/><Relationship Id="rId939" Type="http://schemas.openxmlformats.org/officeDocument/2006/relationships/image" Target="../media/image939.png"/><Relationship Id="rId940" Type="http://schemas.openxmlformats.org/officeDocument/2006/relationships/image" Target="../media/image940.png"/><Relationship Id="rId941" Type="http://schemas.openxmlformats.org/officeDocument/2006/relationships/image" Target="../media/image941.png"/><Relationship Id="rId942" Type="http://schemas.openxmlformats.org/officeDocument/2006/relationships/image" Target="../media/image942.png"/><Relationship Id="rId943" Type="http://schemas.openxmlformats.org/officeDocument/2006/relationships/image" Target="../media/image943.png"/><Relationship Id="rId944" Type="http://schemas.openxmlformats.org/officeDocument/2006/relationships/image" Target="../media/image944.png"/><Relationship Id="rId945" Type="http://schemas.openxmlformats.org/officeDocument/2006/relationships/image" Target="../media/image945.png"/><Relationship Id="rId946" Type="http://schemas.openxmlformats.org/officeDocument/2006/relationships/image" Target="../media/image946.png"/><Relationship Id="rId947" Type="http://schemas.openxmlformats.org/officeDocument/2006/relationships/image" Target="../media/image947.png"/><Relationship Id="rId948" Type="http://schemas.openxmlformats.org/officeDocument/2006/relationships/image" Target="../media/image948.png"/><Relationship Id="rId949" Type="http://schemas.openxmlformats.org/officeDocument/2006/relationships/image" Target="../media/image949.png"/><Relationship Id="rId950" Type="http://schemas.openxmlformats.org/officeDocument/2006/relationships/image" Target="../media/image950.png"/><Relationship Id="rId951" Type="http://schemas.openxmlformats.org/officeDocument/2006/relationships/image" Target="../media/image951.png"/><Relationship Id="rId952" Type="http://schemas.openxmlformats.org/officeDocument/2006/relationships/image" Target="../media/image952.png"/><Relationship Id="rId953" Type="http://schemas.openxmlformats.org/officeDocument/2006/relationships/image" Target="../media/image953.png"/><Relationship Id="rId954" Type="http://schemas.openxmlformats.org/officeDocument/2006/relationships/image" Target="../media/image954.png"/><Relationship Id="rId955" Type="http://schemas.openxmlformats.org/officeDocument/2006/relationships/image" Target="../media/image955.png"/><Relationship Id="rId956" Type="http://schemas.openxmlformats.org/officeDocument/2006/relationships/image" Target="../media/image956.png"/><Relationship Id="rId957" Type="http://schemas.openxmlformats.org/officeDocument/2006/relationships/image" Target="../media/image957.png"/><Relationship Id="rId958" Type="http://schemas.openxmlformats.org/officeDocument/2006/relationships/image" Target="../media/image958.png"/><Relationship Id="rId959" Type="http://schemas.openxmlformats.org/officeDocument/2006/relationships/image" Target="../media/image959.png"/><Relationship Id="rId960" Type="http://schemas.openxmlformats.org/officeDocument/2006/relationships/image" Target="../media/image960.png"/><Relationship Id="rId961" Type="http://schemas.openxmlformats.org/officeDocument/2006/relationships/image" Target="../media/image961.png"/><Relationship Id="rId962" Type="http://schemas.openxmlformats.org/officeDocument/2006/relationships/image" Target="../media/image962.png"/><Relationship Id="rId963" Type="http://schemas.openxmlformats.org/officeDocument/2006/relationships/image" Target="../media/image963.png"/><Relationship Id="rId964" Type="http://schemas.openxmlformats.org/officeDocument/2006/relationships/image" Target="../media/image964.png"/><Relationship Id="rId965" Type="http://schemas.openxmlformats.org/officeDocument/2006/relationships/image" Target="../media/image965.png"/><Relationship Id="rId966" Type="http://schemas.openxmlformats.org/officeDocument/2006/relationships/image" Target="../media/image966.png"/><Relationship Id="rId967" Type="http://schemas.openxmlformats.org/officeDocument/2006/relationships/image" Target="../media/image967.png"/><Relationship Id="rId968" Type="http://schemas.openxmlformats.org/officeDocument/2006/relationships/image" Target="../media/image968.png"/><Relationship Id="rId969" Type="http://schemas.openxmlformats.org/officeDocument/2006/relationships/image" Target="../media/image969.png"/><Relationship Id="rId970" Type="http://schemas.openxmlformats.org/officeDocument/2006/relationships/image" Target="../media/image970.png"/><Relationship Id="rId971" Type="http://schemas.openxmlformats.org/officeDocument/2006/relationships/image" Target="../media/image971.png"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974" Type="http://schemas.openxmlformats.org/officeDocument/2006/relationships/image" Target="../media/image974.png"/><Relationship Id="rId975" Type="http://schemas.openxmlformats.org/officeDocument/2006/relationships/image" Target="../media/image975.png"/><Relationship Id="rId976" Type="http://schemas.openxmlformats.org/officeDocument/2006/relationships/image" Target="../media/image976.png"/><Relationship Id="rId977" Type="http://schemas.openxmlformats.org/officeDocument/2006/relationships/image" Target="../media/image977.png"/><Relationship Id="rId978" Type="http://schemas.openxmlformats.org/officeDocument/2006/relationships/image" Target="../media/image978.png"/><Relationship Id="rId979" Type="http://schemas.openxmlformats.org/officeDocument/2006/relationships/image" Target="../media/image979.png"/><Relationship Id="rId980" Type="http://schemas.openxmlformats.org/officeDocument/2006/relationships/image" Target="../media/image980.png"/><Relationship Id="rId981" Type="http://schemas.openxmlformats.org/officeDocument/2006/relationships/image" Target="../media/image981.png"/><Relationship Id="rId982" Type="http://schemas.openxmlformats.org/officeDocument/2006/relationships/image" Target="../media/image982.png"/><Relationship Id="rId983" Type="http://schemas.openxmlformats.org/officeDocument/2006/relationships/image" Target="../media/image983.png"/><Relationship Id="rId984" Type="http://schemas.openxmlformats.org/officeDocument/2006/relationships/image" Target="../media/image984.png"/><Relationship Id="rId985" Type="http://schemas.openxmlformats.org/officeDocument/2006/relationships/image" Target="../media/image985.png"/><Relationship Id="rId986" Type="http://schemas.openxmlformats.org/officeDocument/2006/relationships/image" Target="../media/image986.png"/><Relationship Id="rId987" Type="http://schemas.openxmlformats.org/officeDocument/2006/relationships/image" Target="../media/image987.png"/><Relationship Id="rId988" Type="http://schemas.openxmlformats.org/officeDocument/2006/relationships/image" Target="../media/image988.png"/><Relationship Id="rId989" Type="http://schemas.openxmlformats.org/officeDocument/2006/relationships/image" Target="../media/image989.png"/><Relationship Id="rId990" Type="http://schemas.openxmlformats.org/officeDocument/2006/relationships/image" Target="../media/image990.png"/><Relationship Id="rId991" Type="http://schemas.openxmlformats.org/officeDocument/2006/relationships/image" Target="../media/image991.png"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992" Type="http://schemas.openxmlformats.org/officeDocument/2006/relationships/image" Target="../media/image992.png"/><Relationship Id="rId1040" Type="http://schemas.openxmlformats.org/officeDocument/2006/relationships/image" Target="../media/image1040.png"/><Relationship Id="rId1043" Type="http://schemas.openxmlformats.org/officeDocument/2006/relationships/image" Target="../media/image1043.png"/><Relationship Id="rId1050" Type="http://schemas.openxmlformats.org/officeDocument/2006/relationships/image" Target="../media/image1050.png"/><Relationship Id="rId1052" Type="http://schemas.openxmlformats.org/officeDocument/2006/relationships/image" Target="../media/image1052.png"/><Relationship Id="rId1054" Type="http://schemas.openxmlformats.org/officeDocument/2006/relationships/image" Target="../media/image1054.png"/><Relationship Id="rId1057" Type="http://schemas.openxmlformats.org/officeDocument/2006/relationships/image" Target="../media/image1057.png"/><Relationship Id="rId1064" Type="http://schemas.openxmlformats.org/officeDocument/2006/relationships/image" Target="../media/image1064.png"/><Relationship Id="rId1067" Type="http://schemas.openxmlformats.org/officeDocument/2006/relationships/image" Target="../media/image1067.png"/><Relationship Id="rId1074" Type="http://schemas.openxmlformats.org/officeDocument/2006/relationships/image" Target="../media/image1074.png"/><Relationship Id="rId1076" Type="http://schemas.openxmlformats.org/officeDocument/2006/relationships/image" Target="../media/image1076.png"/><Relationship Id="rId1078" Type="http://schemas.openxmlformats.org/officeDocument/2006/relationships/image" Target="../media/image1078.png"/><Relationship Id="rId1081" Type="http://schemas.openxmlformats.org/officeDocument/2006/relationships/image" Target="../media/image1081.png"/><Relationship Id="rId1086" Type="http://schemas.openxmlformats.org/officeDocument/2006/relationships/image" Target="../media/image1086.png"/><Relationship Id="rId1087" Type="http://schemas.openxmlformats.org/officeDocument/2006/relationships/image" Target="../media/image1087.png"/><Relationship Id="rId1088" Type="http://schemas.openxmlformats.org/officeDocument/2006/relationships/image" Target="../media/image1088.png"/><Relationship Id="rId1089" Type="http://schemas.openxmlformats.org/officeDocument/2006/relationships/image" Target="../media/image1089.png"/><Relationship Id="rId1090" Type="http://schemas.openxmlformats.org/officeDocument/2006/relationships/image" Target="../media/image1090.png"/><Relationship Id="rId1091" Type="http://schemas.openxmlformats.org/officeDocument/2006/relationships/image" Target="../media/image1091.png"/><Relationship Id="rId1092" Type="http://schemas.openxmlformats.org/officeDocument/2006/relationships/image" Target="../media/image1092.png"/><Relationship Id="rId1093" Type="http://schemas.openxmlformats.org/officeDocument/2006/relationships/image" Target="../media/image1093.png"/><Relationship Id="rId1094" Type="http://schemas.openxmlformats.org/officeDocument/2006/relationships/image" Target="../media/image1094.png"/><Relationship Id="rId1095" Type="http://schemas.openxmlformats.org/officeDocument/2006/relationships/image" Target="../media/image1095.png"/><Relationship Id="rId1096" Type="http://schemas.openxmlformats.org/officeDocument/2006/relationships/image" Target="../media/image1096.png"/><Relationship Id="rId1097" Type="http://schemas.openxmlformats.org/officeDocument/2006/relationships/image" Target="../media/image1097.png"/><Relationship Id="rId1098" Type="http://schemas.openxmlformats.org/officeDocument/2006/relationships/image" Target="../media/image1098.png"/><Relationship Id="rId1099" Type="http://schemas.openxmlformats.org/officeDocument/2006/relationships/image" Target="../media/image1099.png"/><Relationship Id="rId1100" Type="http://schemas.openxmlformats.org/officeDocument/2006/relationships/image" Target="../media/image1100.png"/><Relationship Id="rId1101" Type="http://schemas.openxmlformats.org/officeDocument/2006/relationships/image" Target="../media/image1101.png"/><Relationship Id="rId1102" Type="http://schemas.openxmlformats.org/officeDocument/2006/relationships/image" Target="../media/image1102.png"/><Relationship Id="rId1103" Type="http://schemas.openxmlformats.org/officeDocument/2006/relationships/image" Target="../media/image1103.png"/><Relationship Id="rId1104" Type="http://schemas.openxmlformats.org/officeDocument/2006/relationships/image" Target="../media/image1104.png"/><Relationship Id="rId1105" Type="http://schemas.openxmlformats.org/officeDocument/2006/relationships/image" Target="../media/image1105.png"/><Relationship Id="rId1106" Type="http://schemas.openxmlformats.org/officeDocument/2006/relationships/image" Target="../media/image1106.png"/><Relationship Id="rId1107" Type="http://schemas.openxmlformats.org/officeDocument/2006/relationships/image" Target="../media/image1107.png"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110" Type="http://schemas.openxmlformats.org/officeDocument/2006/relationships/image" Target="../media/image1110.png"/><Relationship Id="rId1111" Type="http://schemas.openxmlformats.org/officeDocument/2006/relationships/image" Target="../media/image1111.png"/><Relationship Id="rId1112" Type="http://schemas.openxmlformats.org/officeDocument/2006/relationships/image" Target="../media/image1112.png"/><Relationship Id="rId1113" Type="http://schemas.openxmlformats.org/officeDocument/2006/relationships/image" Target="../media/image1113.png"/><Relationship Id="rId1114" Type="http://schemas.openxmlformats.org/officeDocument/2006/relationships/image" Target="../media/image1114.png"/><Relationship Id="rId1115" Type="http://schemas.openxmlformats.org/officeDocument/2006/relationships/image" Target="../media/image1115.png"/><Relationship Id="rId1116" Type="http://schemas.openxmlformats.org/officeDocument/2006/relationships/image" Target="../media/image1116.png"/><Relationship Id="rId1117" Type="http://schemas.openxmlformats.org/officeDocument/2006/relationships/image" Target="../media/image1117.png"/><Relationship Id="rId1118" Type="http://schemas.openxmlformats.org/officeDocument/2006/relationships/image" Target="../media/image1118.png"/><Relationship Id="rId1119" Type="http://schemas.openxmlformats.org/officeDocument/2006/relationships/image" Target="../media/image1119.png"/><Relationship Id="rId1120" Type="http://schemas.openxmlformats.org/officeDocument/2006/relationships/image" Target="../media/image1120.png"/><Relationship Id="rId1121" Type="http://schemas.openxmlformats.org/officeDocument/2006/relationships/image" Target="../media/image1121.png"/><Relationship Id="rId1122" Type="http://schemas.openxmlformats.org/officeDocument/2006/relationships/image" Target="../media/image1122.png"/><Relationship Id="rId1123" Type="http://schemas.openxmlformats.org/officeDocument/2006/relationships/image" Target="../media/image1123.png"/><Relationship Id="rId1124" Type="http://schemas.openxmlformats.org/officeDocument/2006/relationships/image" Target="../media/image1124.png"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127" Type="http://schemas.openxmlformats.org/officeDocument/2006/relationships/image" Target="../media/image1127.png"/><Relationship Id="rId1129" Type="http://schemas.openxmlformats.org/officeDocument/2006/relationships/image" Target="../media/image1129.png"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135" Type="http://schemas.openxmlformats.org/officeDocument/2006/relationships/image" Target="../media/image1135.png"/><Relationship Id="rId1136" Type="http://schemas.openxmlformats.org/officeDocument/2006/relationships/image" Target="../media/image1136.png"/><Relationship Id="rId1137" Type="http://schemas.openxmlformats.org/officeDocument/2006/relationships/image" Target="../media/image1137.png"/><Relationship Id="rId1138" Type="http://schemas.openxmlformats.org/officeDocument/2006/relationships/image" Target="../media/image1138.png"/><Relationship Id="rId1139" Type="http://schemas.openxmlformats.org/officeDocument/2006/relationships/image" Target="../media/image1139.png"/><Relationship Id="rId1140" Type="http://schemas.openxmlformats.org/officeDocument/2006/relationships/image" Target="../media/image1140.png"/><Relationship Id="rId1141" Type="http://schemas.openxmlformats.org/officeDocument/2006/relationships/image" Target="../media/image1141.png"/><Relationship Id="rId1142" Type="http://schemas.openxmlformats.org/officeDocument/2006/relationships/image" Target="../media/image1142.png"/><Relationship Id="rId1143" Type="http://schemas.openxmlformats.org/officeDocument/2006/relationships/image" Target="../media/image1143.png"/><Relationship Id="rId1144" Type="http://schemas.openxmlformats.org/officeDocument/2006/relationships/image" Target="../media/image1144.png"/><Relationship Id="rId1145" Type="http://schemas.openxmlformats.org/officeDocument/2006/relationships/image" Target="../media/image1145.png"/><Relationship Id="rId1146" Type="http://schemas.openxmlformats.org/officeDocument/2006/relationships/image" Target="../media/image1146.png"/><Relationship Id="rId1147" Type="http://schemas.openxmlformats.org/officeDocument/2006/relationships/image" Target="../media/image1147.png"/><Relationship Id="rId1148" Type="http://schemas.openxmlformats.org/officeDocument/2006/relationships/image" Target="../media/image1148.png"/></Relationships>
</file>

<file path=ppt/slides/slid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00" name="Picture 100"/>
          <p:cNvPicPr>
            <a:picLocks noChangeAspect="0" noChangeArrowheads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"/>
            <a:ext cx="18288000" cy="10286999"/>
          </a:xfrm>
          <a:prstGeom prst="rect">
            <a:avLst/>
          </a:prstGeom>
          <a:noFill/>
          <a:extLst/>
        </p:spPr>
      </p:pic>
      <p:sp>
        <p:nvSpPr>
          <p:cNvPr id="101" name="Freeform 101"/>
          <p:cNvSpPr/>
          <p:nvPr/>
        </p:nvSpPr>
        <p:spPr>
          <a:xfrm rot="0" flipH="0" flipV="1">
            <a:off x="0" y="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" name="Freeform 102"/>
          <p:cNvSpPr/>
          <p:nvPr/>
        </p:nvSpPr>
        <p:spPr>
          <a:xfrm rot="0" flipH="0" flipV="1">
            <a:off x="0" y="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3" name="Picture 103"/>
          <p:cNvPicPr>
            <a:picLocks noChangeAspect="0" noChangeArrowheads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4522377" y="3081430"/>
            <a:ext cx="9892122" cy="1426054"/>
          </a:xfrm>
          <a:prstGeom prst="rect">
            <a:avLst/>
          </a:prstGeom>
          <a:noFill/>
          <a:extLst/>
        </p:spPr>
      </p:pic>
      <p:pic>
        <p:nvPicPr>
          <p:cNvPr id="104" name="Picture 104"/>
          <p:cNvPicPr>
            <a:picLocks noChangeAspect="0" noChangeArrowheads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5057312" y="4472262"/>
            <a:ext cx="8811087" cy="1419523"/>
          </a:xfrm>
          <a:prstGeom prst="rect">
            <a:avLst/>
          </a:prstGeom>
          <a:noFill/>
          <a:extLst/>
        </p:spPr>
      </p:pic>
      <p:pic>
        <p:nvPicPr>
          <p:cNvPr id="105" name="Picture 105"/>
          <p:cNvPicPr>
            <a:picLocks noChangeAspect="0" noChangeArrowheads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6270807" y="5863093"/>
            <a:ext cx="6391092" cy="1425691"/>
          </a:xfrm>
          <a:prstGeom prst="rect">
            <a:avLst/>
          </a:prstGeom>
          <a:noFill/>
          <a:extLst/>
        </p:spPr>
      </p:pic>
      <p:pic>
        <p:nvPicPr>
          <p:cNvPr id="106" name="Picture 106"/>
          <p:cNvPicPr>
            <a:picLocks noChangeAspect="0" noChangeArrowheads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456458" y="7253925"/>
            <a:ext cx="284117" cy="1418496"/>
          </a:xfrm>
          <a:prstGeom prst="rect">
            <a:avLst/>
          </a:prstGeom>
          <a:noFill/>
          <a:extLst/>
        </p:spPr>
      </p:pic>
      <p:pic>
        <p:nvPicPr>
          <p:cNvPr id="107" name="Picture 107"/>
          <p:cNvPicPr>
            <a:picLocks noChangeAspect="0" noChangeArrowheads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4417972" y="1"/>
            <a:ext cx="3870027" cy="3854251"/>
          </a:xfrm>
          <a:prstGeom prst="rect">
            <a:avLst/>
          </a:prstGeom>
          <a:noFill/>
          <a:extLst/>
        </p:spPr>
      </p:pic>
      <p:pic>
        <p:nvPicPr>
          <p:cNvPr id="108" name="Picture 108"/>
          <p:cNvPicPr>
            <a:picLocks noChangeAspect="0" noChangeArrowheads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6432605"/>
            <a:ext cx="3860551" cy="3854395"/>
          </a:xfrm>
          <a:prstGeom prst="rect">
            <a:avLst/>
          </a:prstGeom>
          <a:noFill/>
          <a:extLst/>
        </p:spPr>
      </p:pic>
      <p:sp>
        <p:nvSpPr>
          <p:cNvPr id="109" name="Freeform 109"/>
          <p:cNvSpPr/>
          <p:nvPr/>
        </p:nvSpPr>
        <p:spPr>
          <a:xfrm rot="0" flipH="0" flipV="1">
            <a:off x="15523327" y="7156612"/>
            <a:ext cx="368866" cy="672649"/>
          </a:xfrm>
          <a:custGeom>
            <a:pathLst>
              <a:path w="689471" h="1256854">
                <a:moveTo>
                  <a:pt x="689471" y="837754"/>
                </a:moveTo>
                <a:lnTo>
                  <a:pt x="689471" y="0"/>
                </a:lnTo>
                <a:lnTo>
                  <a:pt x="623242" y="40134"/>
                </a:lnTo>
                <a:lnTo>
                  <a:pt x="482699" y="125859"/>
                </a:lnTo>
                <a:lnTo>
                  <a:pt x="0" y="419100"/>
                </a:lnTo>
                <a:lnTo>
                  <a:pt x="0" y="1256854"/>
                </a:lnTo>
                <a:lnTo>
                  <a:pt x="689471" y="837754"/>
                </a:lnTo>
              </a:path>
            </a:pathLst>
          </a:custGeom>
          <a:solidFill>
            <a:srgbClr val="F8A36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" name="Freeform 110"/>
          <p:cNvSpPr/>
          <p:nvPr/>
        </p:nvSpPr>
        <p:spPr>
          <a:xfrm rot="0" flipH="0" flipV="1">
            <a:off x="15892194" y="7156612"/>
            <a:ext cx="368840" cy="672649"/>
          </a:xfrm>
          <a:custGeom>
            <a:pathLst>
              <a:path w="689421" h="1256854">
                <a:moveTo>
                  <a:pt x="689421" y="1256854"/>
                </a:moveTo>
                <a:lnTo>
                  <a:pt x="689421" y="418604"/>
                </a:lnTo>
                <a:lnTo>
                  <a:pt x="671810" y="407591"/>
                </a:lnTo>
                <a:lnTo>
                  <a:pt x="470247" y="284758"/>
                </a:lnTo>
                <a:lnTo>
                  <a:pt x="422126" y="255687"/>
                </a:lnTo>
                <a:lnTo>
                  <a:pt x="309711" y="188020"/>
                </a:lnTo>
                <a:lnTo>
                  <a:pt x="249188" y="151408"/>
                </a:lnTo>
                <a:lnTo>
                  <a:pt x="226814" y="137865"/>
                </a:lnTo>
                <a:lnTo>
                  <a:pt x="200124" y="121841"/>
                </a:lnTo>
                <a:lnTo>
                  <a:pt x="200124" y="121345"/>
                </a:lnTo>
                <a:lnTo>
                  <a:pt x="0" y="0"/>
                </a:lnTo>
                <a:lnTo>
                  <a:pt x="0" y="837754"/>
                </a:lnTo>
                <a:lnTo>
                  <a:pt x="279201" y="1007220"/>
                </a:lnTo>
                <a:lnTo>
                  <a:pt x="306834" y="1024236"/>
                </a:lnTo>
                <a:lnTo>
                  <a:pt x="325437" y="1035249"/>
                </a:lnTo>
                <a:lnTo>
                  <a:pt x="326380" y="1036241"/>
                </a:lnTo>
                <a:lnTo>
                  <a:pt x="338286" y="1043286"/>
                </a:lnTo>
                <a:lnTo>
                  <a:pt x="344934" y="1047304"/>
                </a:lnTo>
                <a:lnTo>
                  <a:pt x="381149" y="1069380"/>
                </a:lnTo>
                <a:lnTo>
                  <a:pt x="385465" y="1071861"/>
                </a:lnTo>
                <a:lnTo>
                  <a:pt x="385465" y="1072357"/>
                </a:lnTo>
                <a:lnTo>
                  <a:pt x="385961" y="1072357"/>
                </a:lnTo>
                <a:lnTo>
                  <a:pt x="413593" y="1089422"/>
                </a:lnTo>
                <a:lnTo>
                  <a:pt x="689421" y="1256854"/>
                </a:lnTo>
              </a:path>
            </a:pathLst>
          </a:custGeom>
          <a:solidFill>
            <a:srgbClr val="F7955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" name="Freeform 111"/>
          <p:cNvSpPr/>
          <p:nvPr/>
        </p:nvSpPr>
        <p:spPr>
          <a:xfrm rot="0" flipH="0" flipV="1">
            <a:off x="15523327" y="6932555"/>
            <a:ext cx="737733" cy="448379"/>
          </a:xfrm>
          <a:custGeom>
            <a:pathLst>
              <a:path w="1378942" h="837803">
                <a:moveTo>
                  <a:pt x="1378942" y="419051"/>
                </a:moveTo>
                <a:lnTo>
                  <a:pt x="1103213" y="251470"/>
                </a:lnTo>
                <a:lnTo>
                  <a:pt x="996454" y="186631"/>
                </a:lnTo>
                <a:lnTo>
                  <a:pt x="689471" y="0"/>
                </a:lnTo>
                <a:lnTo>
                  <a:pt x="0" y="419051"/>
                </a:lnTo>
                <a:lnTo>
                  <a:pt x="306735" y="605384"/>
                </a:lnTo>
                <a:lnTo>
                  <a:pt x="413742" y="670223"/>
                </a:lnTo>
                <a:lnTo>
                  <a:pt x="689471" y="837803"/>
                </a:lnTo>
                <a:lnTo>
                  <a:pt x="1378942" y="419051"/>
                </a:lnTo>
              </a:path>
            </a:pathLst>
          </a:custGeom>
          <a:solidFill>
            <a:srgbClr val="FAB57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" name="Freeform 112"/>
          <p:cNvSpPr/>
          <p:nvPr/>
        </p:nvSpPr>
        <p:spPr>
          <a:xfrm rot="0" flipH="0" flipV="1">
            <a:off x="15672461" y="7031375"/>
            <a:ext cx="426115" cy="258811"/>
          </a:xfrm>
          <a:custGeom>
            <a:pathLst>
              <a:path w="796478" h="483592">
                <a:moveTo>
                  <a:pt x="796478" y="64840"/>
                </a:moveTo>
                <a:lnTo>
                  <a:pt x="689719" y="0"/>
                </a:lnTo>
                <a:lnTo>
                  <a:pt x="558453" y="79673"/>
                </a:lnTo>
                <a:lnTo>
                  <a:pt x="318244" y="225475"/>
                </a:lnTo>
                <a:lnTo>
                  <a:pt x="270768" y="254397"/>
                </a:lnTo>
                <a:lnTo>
                  <a:pt x="30559" y="400199"/>
                </a:lnTo>
                <a:lnTo>
                  <a:pt x="0" y="418753"/>
                </a:lnTo>
                <a:lnTo>
                  <a:pt x="107007" y="483592"/>
                </a:lnTo>
                <a:lnTo>
                  <a:pt x="244376" y="400199"/>
                </a:lnTo>
                <a:lnTo>
                  <a:pt x="484336" y="254397"/>
                </a:lnTo>
                <a:lnTo>
                  <a:pt x="532110" y="225475"/>
                </a:lnTo>
                <a:lnTo>
                  <a:pt x="772021" y="79673"/>
                </a:lnTo>
                <a:lnTo>
                  <a:pt x="796478" y="64840"/>
                </a:lnTo>
              </a:path>
            </a:pathLst>
          </a:custGeom>
          <a:solidFill>
            <a:srgbClr val="E6905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" name="Freeform 113"/>
          <p:cNvSpPr/>
          <p:nvPr/>
        </p:nvSpPr>
        <p:spPr>
          <a:xfrm rot="0" flipH="0" flipV="1">
            <a:off x="16041461" y="7255459"/>
            <a:ext cx="57142" cy="120644"/>
          </a:xfrm>
          <a:custGeom>
            <a:pathLst>
              <a:path w="106809" h="225425">
                <a:moveTo>
                  <a:pt x="0" y="160586"/>
                </a:moveTo>
                <a:lnTo>
                  <a:pt x="0" y="0"/>
                </a:lnTo>
                <a:lnTo>
                  <a:pt x="17810" y="40035"/>
                </a:lnTo>
                <a:lnTo>
                  <a:pt x="35620" y="21680"/>
                </a:lnTo>
                <a:lnTo>
                  <a:pt x="53429" y="61665"/>
                </a:lnTo>
                <a:lnTo>
                  <a:pt x="71189" y="43260"/>
                </a:lnTo>
                <a:lnTo>
                  <a:pt x="88999" y="83294"/>
                </a:lnTo>
                <a:lnTo>
                  <a:pt x="106809" y="64889"/>
                </a:lnTo>
                <a:lnTo>
                  <a:pt x="106809" y="225425"/>
                </a:lnTo>
                <a:lnTo>
                  <a:pt x="0" y="160586"/>
                </a:lnTo>
              </a:path>
            </a:pathLst>
          </a:custGeom>
          <a:solidFill>
            <a:srgbClr val="C5794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4" name="Picture 114"/>
          <p:cNvPicPr>
            <a:picLocks noChangeAspect="0" noChangeArrowheads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686780" y="7033676"/>
            <a:ext cx="399124" cy="253731"/>
          </a:xfrm>
          <a:prstGeom prst="rect">
            <a:avLst/>
          </a:prstGeom>
          <a:noFill/>
          <a:extLst/>
        </p:spPr>
      </p:pic>
      <p:pic>
        <p:nvPicPr>
          <p:cNvPr id="115" name="Picture 115"/>
          <p:cNvPicPr>
            <a:picLocks noChangeAspect="0" noChangeArrowheads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588339" y="7458081"/>
            <a:ext cx="290703" cy="342329"/>
          </a:xfrm>
          <a:prstGeom prst="rect">
            <a:avLst/>
          </a:prstGeom>
          <a:noFill/>
          <a:extLst/>
        </p:spPr>
      </p:pic>
      <p:sp>
        <p:nvSpPr>
          <p:cNvPr id="116" name="Freeform 116"/>
          <p:cNvSpPr/>
          <p:nvPr/>
        </p:nvSpPr>
        <p:spPr>
          <a:xfrm rot="0" flipH="0" flipV="1">
            <a:off x="15910508" y="7376979"/>
            <a:ext cx="368866" cy="672649"/>
          </a:xfrm>
          <a:custGeom>
            <a:pathLst>
              <a:path w="689471" h="1256853">
                <a:moveTo>
                  <a:pt x="689471" y="837753"/>
                </a:moveTo>
                <a:lnTo>
                  <a:pt x="689471" y="0"/>
                </a:lnTo>
                <a:lnTo>
                  <a:pt x="623243" y="40134"/>
                </a:lnTo>
                <a:lnTo>
                  <a:pt x="482650" y="125859"/>
                </a:lnTo>
                <a:lnTo>
                  <a:pt x="0" y="419100"/>
                </a:lnTo>
                <a:lnTo>
                  <a:pt x="0" y="1256853"/>
                </a:lnTo>
                <a:lnTo>
                  <a:pt x="689471" y="837753"/>
                </a:lnTo>
              </a:path>
            </a:pathLst>
          </a:custGeom>
          <a:solidFill>
            <a:srgbClr val="F8A36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" name="Freeform 117"/>
          <p:cNvSpPr/>
          <p:nvPr/>
        </p:nvSpPr>
        <p:spPr>
          <a:xfrm rot="0" flipH="0" flipV="1">
            <a:off x="16279375" y="7376979"/>
            <a:ext cx="368867" cy="672649"/>
          </a:xfrm>
          <a:custGeom>
            <a:pathLst>
              <a:path w="689472" h="1256853">
                <a:moveTo>
                  <a:pt x="689472" y="1256853"/>
                </a:moveTo>
                <a:lnTo>
                  <a:pt x="689472" y="418604"/>
                </a:lnTo>
                <a:lnTo>
                  <a:pt x="671811" y="407590"/>
                </a:lnTo>
                <a:lnTo>
                  <a:pt x="470248" y="284757"/>
                </a:lnTo>
                <a:lnTo>
                  <a:pt x="422127" y="255686"/>
                </a:lnTo>
                <a:lnTo>
                  <a:pt x="309662" y="188019"/>
                </a:lnTo>
                <a:lnTo>
                  <a:pt x="249188" y="151407"/>
                </a:lnTo>
                <a:lnTo>
                  <a:pt x="226815" y="137864"/>
                </a:lnTo>
                <a:lnTo>
                  <a:pt x="200075" y="121840"/>
                </a:lnTo>
                <a:lnTo>
                  <a:pt x="200075" y="121344"/>
                </a:lnTo>
                <a:lnTo>
                  <a:pt x="0" y="0"/>
                </a:lnTo>
                <a:lnTo>
                  <a:pt x="0" y="837753"/>
                </a:lnTo>
                <a:lnTo>
                  <a:pt x="279202" y="1007169"/>
                </a:lnTo>
                <a:lnTo>
                  <a:pt x="306834" y="1024235"/>
                </a:lnTo>
                <a:lnTo>
                  <a:pt x="325388" y="1035248"/>
                </a:lnTo>
                <a:lnTo>
                  <a:pt x="326381" y="1036240"/>
                </a:lnTo>
                <a:lnTo>
                  <a:pt x="338287" y="1043285"/>
                </a:lnTo>
                <a:lnTo>
                  <a:pt x="344984" y="1047303"/>
                </a:lnTo>
                <a:lnTo>
                  <a:pt x="381149" y="1069379"/>
                </a:lnTo>
                <a:lnTo>
                  <a:pt x="385465" y="1071860"/>
                </a:lnTo>
                <a:lnTo>
                  <a:pt x="385465" y="1072356"/>
                </a:lnTo>
                <a:lnTo>
                  <a:pt x="385912" y="1072356"/>
                </a:lnTo>
                <a:lnTo>
                  <a:pt x="413544" y="1089422"/>
                </a:lnTo>
                <a:lnTo>
                  <a:pt x="689472" y="1256853"/>
                </a:lnTo>
              </a:path>
            </a:pathLst>
          </a:custGeom>
          <a:solidFill>
            <a:srgbClr val="F7955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" name="Freeform 118"/>
          <p:cNvSpPr/>
          <p:nvPr/>
        </p:nvSpPr>
        <p:spPr>
          <a:xfrm rot="0" flipH="0" flipV="1">
            <a:off x="15910508" y="7152922"/>
            <a:ext cx="737734" cy="448379"/>
          </a:xfrm>
          <a:custGeom>
            <a:pathLst>
              <a:path w="1378943" h="837803">
                <a:moveTo>
                  <a:pt x="1378943" y="419050"/>
                </a:moveTo>
                <a:lnTo>
                  <a:pt x="1103263" y="251469"/>
                </a:lnTo>
                <a:lnTo>
                  <a:pt x="996405" y="186630"/>
                </a:lnTo>
                <a:lnTo>
                  <a:pt x="689471" y="0"/>
                </a:lnTo>
                <a:lnTo>
                  <a:pt x="0" y="419050"/>
                </a:lnTo>
                <a:lnTo>
                  <a:pt x="306735" y="605383"/>
                </a:lnTo>
                <a:lnTo>
                  <a:pt x="413743" y="670272"/>
                </a:lnTo>
                <a:lnTo>
                  <a:pt x="689471" y="837803"/>
                </a:lnTo>
                <a:lnTo>
                  <a:pt x="1378943" y="419050"/>
                </a:lnTo>
              </a:path>
            </a:pathLst>
          </a:custGeom>
          <a:solidFill>
            <a:srgbClr val="FAB57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" name="Freeform 119"/>
          <p:cNvSpPr/>
          <p:nvPr/>
        </p:nvSpPr>
        <p:spPr>
          <a:xfrm rot="0" flipH="0" flipV="1">
            <a:off x="16059641" y="7251742"/>
            <a:ext cx="426116" cy="258811"/>
          </a:xfrm>
          <a:custGeom>
            <a:pathLst>
              <a:path w="796479" h="483593">
                <a:moveTo>
                  <a:pt x="796479" y="64840"/>
                </a:moveTo>
                <a:lnTo>
                  <a:pt x="689670" y="0"/>
                </a:lnTo>
                <a:lnTo>
                  <a:pt x="558404" y="79673"/>
                </a:lnTo>
                <a:lnTo>
                  <a:pt x="318245" y="225475"/>
                </a:lnTo>
                <a:lnTo>
                  <a:pt x="270719" y="254397"/>
                </a:lnTo>
                <a:lnTo>
                  <a:pt x="30560" y="400199"/>
                </a:lnTo>
                <a:lnTo>
                  <a:pt x="0" y="418753"/>
                </a:lnTo>
                <a:lnTo>
                  <a:pt x="107008" y="483593"/>
                </a:lnTo>
                <a:lnTo>
                  <a:pt x="244426" y="400199"/>
                </a:lnTo>
                <a:lnTo>
                  <a:pt x="484337" y="254397"/>
                </a:lnTo>
                <a:lnTo>
                  <a:pt x="532061" y="225475"/>
                </a:lnTo>
                <a:lnTo>
                  <a:pt x="772022" y="79673"/>
                </a:lnTo>
                <a:lnTo>
                  <a:pt x="796479" y="64840"/>
                </a:lnTo>
              </a:path>
            </a:pathLst>
          </a:custGeom>
          <a:solidFill>
            <a:srgbClr val="E6905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" name="Freeform 120"/>
          <p:cNvSpPr/>
          <p:nvPr/>
        </p:nvSpPr>
        <p:spPr>
          <a:xfrm rot="0" flipH="0" flipV="1">
            <a:off x="16428641" y="7475825"/>
            <a:ext cx="57142" cy="120617"/>
          </a:xfrm>
          <a:custGeom>
            <a:pathLst>
              <a:path w="106809" h="225375">
                <a:moveTo>
                  <a:pt x="0" y="160536"/>
                </a:moveTo>
                <a:lnTo>
                  <a:pt x="0" y="0"/>
                </a:lnTo>
                <a:lnTo>
                  <a:pt x="17809" y="39985"/>
                </a:lnTo>
                <a:lnTo>
                  <a:pt x="35619" y="21630"/>
                </a:lnTo>
                <a:lnTo>
                  <a:pt x="53379" y="61615"/>
                </a:lnTo>
                <a:lnTo>
                  <a:pt x="71189" y="43259"/>
                </a:lnTo>
                <a:lnTo>
                  <a:pt x="88999" y="83245"/>
                </a:lnTo>
                <a:lnTo>
                  <a:pt x="106809" y="64840"/>
                </a:lnTo>
                <a:lnTo>
                  <a:pt x="106809" y="225375"/>
                </a:lnTo>
                <a:lnTo>
                  <a:pt x="0" y="160536"/>
                </a:lnTo>
              </a:path>
            </a:pathLst>
          </a:custGeom>
          <a:solidFill>
            <a:srgbClr val="C5794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1" name="Picture 121"/>
          <p:cNvPicPr>
            <a:picLocks noChangeAspect="0" noChangeArrowheads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073959" y="7254043"/>
            <a:ext cx="399098" cy="253731"/>
          </a:xfrm>
          <a:prstGeom prst="rect">
            <a:avLst/>
          </a:prstGeom>
          <a:noFill/>
          <a:extLst/>
        </p:spPr>
      </p:pic>
      <p:pic>
        <p:nvPicPr>
          <p:cNvPr id="122" name="Picture 122"/>
          <p:cNvPicPr>
            <a:picLocks noChangeAspect="0" noChangeArrowheads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975519" y="7678448"/>
            <a:ext cx="290704" cy="342329"/>
          </a:xfrm>
          <a:prstGeom prst="rect">
            <a:avLst/>
          </a:prstGeom>
          <a:noFill/>
          <a:extLst/>
        </p:spPr>
      </p:pic>
      <p:sp>
        <p:nvSpPr>
          <p:cNvPr id="123" name="Freeform 123"/>
          <p:cNvSpPr/>
          <p:nvPr/>
        </p:nvSpPr>
        <p:spPr>
          <a:xfrm rot="0" flipH="0" flipV="1">
            <a:off x="15140128" y="7384838"/>
            <a:ext cx="368866" cy="672649"/>
          </a:xfrm>
          <a:custGeom>
            <a:pathLst>
              <a:path w="689471" h="1256854">
                <a:moveTo>
                  <a:pt x="689471" y="837704"/>
                </a:moveTo>
                <a:lnTo>
                  <a:pt x="689471" y="0"/>
                </a:lnTo>
                <a:lnTo>
                  <a:pt x="623242" y="40085"/>
                </a:lnTo>
                <a:lnTo>
                  <a:pt x="482649" y="125810"/>
                </a:lnTo>
                <a:lnTo>
                  <a:pt x="0" y="419100"/>
                </a:lnTo>
                <a:lnTo>
                  <a:pt x="0" y="1256854"/>
                </a:lnTo>
                <a:lnTo>
                  <a:pt x="689471" y="837704"/>
                </a:lnTo>
              </a:path>
            </a:pathLst>
          </a:custGeom>
          <a:solidFill>
            <a:srgbClr val="F8A36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4" name="Freeform 124"/>
          <p:cNvSpPr/>
          <p:nvPr/>
        </p:nvSpPr>
        <p:spPr>
          <a:xfrm rot="0" flipH="0" flipV="1">
            <a:off x="15508995" y="7384838"/>
            <a:ext cx="368840" cy="672649"/>
          </a:xfrm>
          <a:custGeom>
            <a:pathLst>
              <a:path w="689421" h="1256854">
                <a:moveTo>
                  <a:pt x="689421" y="1256854"/>
                </a:moveTo>
                <a:lnTo>
                  <a:pt x="689421" y="418604"/>
                </a:lnTo>
                <a:lnTo>
                  <a:pt x="671810" y="407591"/>
                </a:lnTo>
                <a:lnTo>
                  <a:pt x="470247" y="284758"/>
                </a:lnTo>
                <a:lnTo>
                  <a:pt x="422126" y="255687"/>
                </a:lnTo>
                <a:lnTo>
                  <a:pt x="309661" y="188020"/>
                </a:lnTo>
                <a:lnTo>
                  <a:pt x="249188" y="151408"/>
                </a:lnTo>
                <a:lnTo>
                  <a:pt x="226764" y="137865"/>
                </a:lnTo>
                <a:lnTo>
                  <a:pt x="200124" y="121841"/>
                </a:lnTo>
                <a:lnTo>
                  <a:pt x="200124" y="121295"/>
                </a:lnTo>
                <a:lnTo>
                  <a:pt x="0" y="0"/>
                </a:lnTo>
                <a:lnTo>
                  <a:pt x="0" y="837704"/>
                </a:lnTo>
                <a:lnTo>
                  <a:pt x="279201" y="1007170"/>
                </a:lnTo>
                <a:lnTo>
                  <a:pt x="306834" y="1024235"/>
                </a:lnTo>
                <a:lnTo>
                  <a:pt x="325437" y="1035249"/>
                </a:lnTo>
                <a:lnTo>
                  <a:pt x="326380" y="1036241"/>
                </a:lnTo>
                <a:lnTo>
                  <a:pt x="338286" y="1043285"/>
                </a:lnTo>
                <a:lnTo>
                  <a:pt x="344934" y="1047254"/>
                </a:lnTo>
                <a:lnTo>
                  <a:pt x="381149" y="1069330"/>
                </a:lnTo>
                <a:lnTo>
                  <a:pt x="385465" y="1071860"/>
                </a:lnTo>
                <a:lnTo>
                  <a:pt x="385465" y="1072357"/>
                </a:lnTo>
                <a:lnTo>
                  <a:pt x="385911" y="1072357"/>
                </a:lnTo>
                <a:lnTo>
                  <a:pt x="413543" y="1089422"/>
                </a:lnTo>
                <a:lnTo>
                  <a:pt x="689421" y="1256854"/>
                </a:lnTo>
              </a:path>
            </a:pathLst>
          </a:custGeom>
          <a:solidFill>
            <a:srgbClr val="F7955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5" name="Freeform 125"/>
          <p:cNvSpPr/>
          <p:nvPr/>
        </p:nvSpPr>
        <p:spPr>
          <a:xfrm rot="0" flipH="0" flipV="1">
            <a:off x="15140101" y="7160781"/>
            <a:ext cx="737760" cy="448379"/>
          </a:xfrm>
          <a:custGeom>
            <a:pathLst>
              <a:path w="1378992" h="837803">
                <a:moveTo>
                  <a:pt x="1378992" y="419001"/>
                </a:moveTo>
                <a:lnTo>
                  <a:pt x="1103263" y="251470"/>
                </a:lnTo>
                <a:lnTo>
                  <a:pt x="996504" y="186581"/>
                </a:lnTo>
                <a:lnTo>
                  <a:pt x="689521" y="0"/>
                </a:lnTo>
                <a:lnTo>
                  <a:pt x="0" y="419001"/>
                </a:lnTo>
                <a:lnTo>
                  <a:pt x="306784" y="605383"/>
                </a:lnTo>
                <a:lnTo>
                  <a:pt x="413792" y="670223"/>
                </a:lnTo>
                <a:lnTo>
                  <a:pt x="689521" y="837803"/>
                </a:lnTo>
                <a:lnTo>
                  <a:pt x="1378992" y="419001"/>
                </a:lnTo>
              </a:path>
            </a:pathLst>
          </a:custGeom>
          <a:solidFill>
            <a:srgbClr val="FAB57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6" name="Freeform 126"/>
          <p:cNvSpPr/>
          <p:nvPr/>
        </p:nvSpPr>
        <p:spPr>
          <a:xfrm rot="0" flipH="0" flipV="1">
            <a:off x="15289235" y="7259601"/>
            <a:ext cx="426142" cy="258838"/>
          </a:xfrm>
          <a:custGeom>
            <a:pathLst>
              <a:path w="796528" h="483642">
                <a:moveTo>
                  <a:pt x="796528" y="64840"/>
                </a:moveTo>
                <a:lnTo>
                  <a:pt x="689719" y="0"/>
                </a:lnTo>
                <a:lnTo>
                  <a:pt x="558453" y="79723"/>
                </a:lnTo>
                <a:lnTo>
                  <a:pt x="318294" y="225475"/>
                </a:lnTo>
                <a:lnTo>
                  <a:pt x="270768" y="254447"/>
                </a:lnTo>
                <a:lnTo>
                  <a:pt x="30609" y="400249"/>
                </a:lnTo>
                <a:lnTo>
                  <a:pt x="0" y="418803"/>
                </a:lnTo>
                <a:lnTo>
                  <a:pt x="107057" y="483642"/>
                </a:lnTo>
                <a:lnTo>
                  <a:pt x="244426" y="400249"/>
                </a:lnTo>
                <a:lnTo>
                  <a:pt x="484386" y="254447"/>
                </a:lnTo>
                <a:lnTo>
                  <a:pt x="532110" y="225475"/>
                </a:lnTo>
                <a:lnTo>
                  <a:pt x="772071" y="79723"/>
                </a:lnTo>
                <a:lnTo>
                  <a:pt x="796528" y="64840"/>
                </a:lnTo>
              </a:path>
            </a:pathLst>
          </a:custGeom>
          <a:solidFill>
            <a:srgbClr val="E6905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" name="Freeform 127"/>
          <p:cNvSpPr/>
          <p:nvPr/>
        </p:nvSpPr>
        <p:spPr>
          <a:xfrm rot="0" flipH="0" flipV="1">
            <a:off x="15658262" y="7483684"/>
            <a:ext cx="57142" cy="120644"/>
          </a:xfrm>
          <a:custGeom>
            <a:pathLst>
              <a:path w="106809" h="225425">
                <a:moveTo>
                  <a:pt x="0" y="160586"/>
                </a:moveTo>
                <a:lnTo>
                  <a:pt x="0" y="0"/>
                </a:lnTo>
                <a:lnTo>
                  <a:pt x="17810" y="40035"/>
                </a:lnTo>
                <a:lnTo>
                  <a:pt x="35570" y="21630"/>
                </a:lnTo>
                <a:lnTo>
                  <a:pt x="53380" y="61665"/>
                </a:lnTo>
                <a:lnTo>
                  <a:pt x="71189" y="43259"/>
                </a:lnTo>
                <a:lnTo>
                  <a:pt x="88999" y="83294"/>
                </a:lnTo>
                <a:lnTo>
                  <a:pt x="106809" y="64889"/>
                </a:lnTo>
                <a:lnTo>
                  <a:pt x="106809" y="225425"/>
                </a:lnTo>
                <a:lnTo>
                  <a:pt x="0" y="160586"/>
                </a:lnTo>
              </a:path>
            </a:pathLst>
          </a:custGeom>
          <a:solidFill>
            <a:srgbClr val="C5794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8" name="Picture 128"/>
          <p:cNvPicPr>
            <a:picLocks noChangeAspect="0" noChangeArrowheads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303579" y="7261901"/>
            <a:ext cx="399099" cy="253731"/>
          </a:xfrm>
          <a:prstGeom prst="rect">
            <a:avLst/>
          </a:prstGeom>
          <a:noFill/>
          <a:extLst/>
        </p:spPr>
      </p:pic>
      <p:pic>
        <p:nvPicPr>
          <p:cNvPr id="129" name="Picture 129"/>
          <p:cNvPicPr>
            <a:picLocks noChangeAspect="0" noChangeArrowheads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205140" y="7686333"/>
            <a:ext cx="290704" cy="342303"/>
          </a:xfrm>
          <a:prstGeom prst="rect">
            <a:avLst/>
          </a:prstGeom>
          <a:noFill/>
          <a:extLst/>
        </p:spPr>
      </p:pic>
      <p:sp>
        <p:nvSpPr>
          <p:cNvPr id="130" name="Freeform 130"/>
          <p:cNvSpPr/>
          <p:nvPr/>
        </p:nvSpPr>
        <p:spPr>
          <a:xfrm rot="0" flipH="0" flipV="1">
            <a:off x="15629252" y="9252485"/>
            <a:ext cx="144170" cy="262767"/>
          </a:xfrm>
          <a:custGeom>
            <a:pathLst>
              <a:path w="269478" h="490984">
                <a:moveTo>
                  <a:pt x="269478" y="0"/>
                </a:moveTo>
                <a:lnTo>
                  <a:pt x="0" y="163661"/>
                </a:lnTo>
                <a:lnTo>
                  <a:pt x="0" y="490984"/>
                </a:lnTo>
                <a:lnTo>
                  <a:pt x="269478" y="327323"/>
                </a:lnTo>
                <a:lnTo>
                  <a:pt x="269478" y="0"/>
                </a:lnTo>
              </a:path>
            </a:pathLst>
          </a:custGeom>
          <a:solidFill>
            <a:srgbClr val="FAB88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" name="Freeform 131"/>
          <p:cNvSpPr/>
          <p:nvPr/>
        </p:nvSpPr>
        <p:spPr>
          <a:xfrm rot="0" flipH="0" flipV="1">
            <a:off x="15773423" y="8558171"/>
            <a:ext cx="1286708" cy="957081"/>
          </a:xfrm>
          <a:custGeom>
            <a:pathLst>
              <a:path w="2405062" h="1788319">
                <a:moveTo>
                  <a:pt x="2405062" y="1460946"/>
                </a:moveTo>
                <a:lnTo>
                  <a:pt x="0" y="0"/>
                </a:lnTo>
                <a:lnTo>
                  <a:pt x="0" y="327323"/>
                </a:lnTo>
                <a:lnTo>
                  <a:pt x="2405062" y="1788319"/>
                </a:lnTo>
                <a:lnTo>
                  <a:pt x="2405062" y="1460946"/>
                </a:lnTo>
              </a:path>
            </a:pathLst>
          </a:custGeom>
          <a:solidFill>
            <a:srgbClr val="E59E6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2" name="Freeform 132"/>
          <p:cNvSpPr/>
          <p:nvPr/>
        </p:nvSpPr>
        <p:spPr>
          <a:xfrm rot="0" flipH="0" flipV="1">
            <a:off x="15629279" y="8470529"/>
            <a:ext cx="1430826" cy="869545"/>
          </a:xfrm>
          <a:custGeom>
            <a:pathLst>
              <a:path w="2674442" h="1624756">
                <a:moveTo>
                  <a:pt x="2674442" y="1461045"/>
                </a:moveTo>
                <a:lnTo>
                  <a:pt x="269429" y="0"/>
                </a:lnTo>
                <a:lnTo>
                  <a:pt x="0" y="163711"/>
                </a:lnTo>
                <a:lnTo>
                  <a:pt x="2405013" y="1624756"/>
                </a:lnTo>
                <a:lnTo>
                  <a:pt x="2674442" y="1461045"/>
                </a:lnTo>
              </a:path>
            </a:pathLst>
          </a:custGeom>
          <a:solidFill>
            <a:srgbClr val="FBC08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3" name="Freeform 133"/>
          <p:cNvSpPr/>
          <p:nvPr/>
        </p:nvSpPr>
        <p:spPr>
          <a:xfrm rot="0" flipH="0" flipV="1">
            <a:off x="15104696" y="8933697"/>
            <a:ext cx="144144" cy="262794"/>
          </a:xfrm>
          <a:custGeom>
            <a:pathLst>
              <a:path w="269429" h="491034">
                <a:moveTo>
                  <a:pt x="269429" y="0"/>
                </a:moveTo>
                <a:lnTo>
                  <a:pt x="0" y="163661"/>
                </a:lnTo>
                <a:lnTo>
                  <a:pt x="0" y="491034"/>
                </a:lnTo>
                <a:lnTo>
                  <a:pt x="269429" y="327372"/>
                </a:lnTo>
                <a:lnTo>
                  <a:pt x="269429" y="0"/>
                </a:lnTo>
              </a:path>
            </a:pathLst>
          </a:custGeom>
          <a:solidFill>
            <a:srgbClr val="FAB88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4" name="Freeform 134"/>
          <p:cNvSpPr/>
          <p:nvPr/>
        </p:nvSpPr>
        <p:spPr>
          <a:xfrm rot="0" flipH="0" flipV="1">
            <a:off x="15248840" y="8239409"/>
            <a:ext cx="1286708" cy="957081"/>
          </a:xfrm>
          <a:custGeom>
            <a:pathLst>
              <a:path w="2405062" h="1788319">
                <a:moveTo>
                  <a:pt x="2405062" y="1460996"/>
                </a:moveTo>
                <a:lnTo>
                  <a:pt x="0" y="0"/>
                </a:lnTo>
                <a:lnTo>
                  <a:pt x="0" y="327372"/>
                </a:lnTo>
                <a:lnTo>
                  <a:pt x="2405062" y="1788319"/>
                </a:lnTo>
                <a:lnTo>
                  <a:pt x="2405062" y="1460996"/>
                </a:lnTo>
              </a:path>
            </a:pathLst>
          </a:custGeom>
          <a:solidFill>
            <a:srgbClr val="E59E6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5" name="Freeform 135"/>
          <p:cNvSpPr/>
          <p:nvPr/>
        </p:nvSpPr>
        <p:spPr>
          <a:xfrm rot="0" flipH="0" flipV="1">
            <a:off x="15104696" y="8151767"/>
            <a:ext cx="1430826" cy="869519"/>
          </a:xfrm>
          <a:custGeom>
            <a:pathLst>
              <a:path w="2674442" h="1624707">
                <a:moveTo>
                  <a:pt x="2674442" y="1461046"/>
                </a:moveTo>
                <a:lnTo>
                  <a:pt x="269429" y="0"/>
                </a:lnTo>
                <a:lnTo>
                  <a:pt x="0" y="163662"/>
                </a:lnTo>
                <a:lnTo>
                  <a:pt x="2405013" y="1624707"/>
                </a:lnTo>
                <a:lnTo>
                  <a:pt x="2674442" y="1461046"/>
                </a:lnTo>
              </a:path>
            </a:pathLst>
          </a:custGeom>
          <a:solidFill>
            <a:srgbClr val="FBC08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6" name="Freeform 136"/>
          <p:cNvSpPr/>
          <p:nvPr/>
        </p:nvSpPr>
        <p:spPr>
          <a:xfrm rot="0" flipH="0" flipV="1">
            <a:off x="14580113" y="8614909"/>
            <a:ext cx="144143" cy="262793"/>
          </a:xfrm>
          <a:custGeom>
            <a:pathLst>
              <a:path w="269428" h="491033">
                <a:moveTo>
                  <a:pt x="269428" y="0"/>
                </a:moveTo>
                <a:lnTo>
                  <a:pt x="0" y="163661"/>
                </a:lnTo>
                <a:lnTo>
                  <a:pt x="0" y="491033"/>
                </a:lnTo>
                <a:lnTo>
                  <a:pt x="269428" y="327372"/>
                </a:lnTo>
                <a:lnTo>
                  <a:pt x="269428" y="0"/>
                </a:lnTo>
              </a:path>
            </a:pathLst>
          </a:custGeom>
          <a:solidFill>
            <a:srgbClr val="FAB88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Freeform 137"/>
          <p:cNvSpPr/>
          <p:nvPr/>
        </p:nvSpPr>
        <p:spPr>
          <a:xfrm rot="0" flipH="0" flipV="1">
            <a:off x="14724257" y="7920621"/>
            <a:ext cx="1286708" cy="957081"/>
          </a:xfrm>
          <a:custGeom>
            <a:pathLst>
              <a:path w="2405063" h="1788319">
                <a:moveTo>
                  <a:pt x="2405063" y="1460946"/>
                </a:moveTo>
                <a:lnTo>
                  <a:pt x="0" y="0"/>
                </a:lnTo>
                <a:lnTo>
                  <a:pt x="0" y="327372"/>
                </a:lnTo>
                <a:lnTo>
                  <a:pt x="2405063" y="1788319"/>
                </a:lnTo>
                <a:lnTo>
                  <a:pt x="2405063" y="1460946"/>
                </a:lnTo>
              </a:path>
            </a:pathLst>
          </a:custGeom>
          <a:solidFill>
            <a:srgbClr val="E59E6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8" name="Freeform 138"/>
          <p:cNvSpPr/>
          <p:nvPr/>
        </p:nvSpPr>
        <p:spPr>
          <a:xfrm rot="0" flipH="0" flipV="1">
            <a:off x="14580113" y="7832979"/>
            <a:ext cx="1430825" cy="869519"/>
          </a:xfrm>
          <a:custGeom>
            <a:pathLst>
              <a:path w="2674441" h="1624707">
                <a:moveTo>
                  <a:pt x="2674441" y="1460996"/>
                </a:moveTo>
                <a:lnTo>
                  <a:pt x="269428" y="0"/>
                </a:lnTo>
                <a:lnTo>
                  <a:pt x="0" y="163661"/>
                </a:lnTo>
                <a:lnTo>
                  <a:pt x="2405013" y="1624707"/>
                </a:lnTo>
                <a:lnTo>
                  <a:pt x="2674441" y="1460996"/>
                </a:lnTo>
              </a:path>
            </a:pathLst>
          </a:custGeom>
          <a:solidFill>
            <a:srgbClr val="FBC08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" name="Freeform 139"/>
          <p:cNvSpPr/>
          <p:nvPr/>
        </p:nvSpPr>
        <p:spPr>
          <a:xfrm rot="0" flipH="0" flipV="1">
            <a:off x="16938653" y="8544418"/>
            <a:ext cx="144144" cy="123511"/>
          </a:xfrm>
          <a:custGeom>
            <a:pathLst>
              <a:path w="269429" h="230782">
                <a:moveTo>
                  <a:pt x="0" y="0"/>
                </a:moveTo>
                <a:lnTo>
                  <a:pt x="269429" y="163661"/>
                </a:lnTo>
                <a:lnTo>
                  <a:pt x="269429" y="230782"/>
                </a:lnTo>
                <a:lnTo>
                  <a:pt x="0" y="67121"/>
                </a:lnTo>
                <a:lnTo>
                  <a:pt x="0" y="0"/>
                </a:lnTo>
              </a:path>
            </a:pathLst>
          </a:custGeom>
          <a:solidFill>
            <a:srgbClr val="F9A97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0" name="Freeform 140"/>
          <p:cNvSpPr/>
          <p:nvPr/>
        </p:nvSpPr>
        <p:spPr>
          <a:xfrm rot="0" flipH="0" flipV="1">
            <a:off x="15651918" y="7850104"/>
            <a:ext cx="1286734" cy="817825"/>
          </a:xfrm>
          <a:custGeom>
            <a:pathLst>
              <a:path w="2405112" h="1528117">
                <a:moveTo>
                  <a:pt x="0" y="1460946"/>
                </a:moveTo>
                <a:lnTo>
                  <a:pt x="2405112" y="0"/>
                </a:lnTo>
                <a:lnTo>
                  <a:pt x="2405112" y="67121"/>
                </a:lnTo>
                <a:lnTo>
                  <a:pt x="0" y="1528117"/>
                </a:lnTo>
                <a:lnTo>
                  <a:pt x="0" y="1460946"/>
                </a:lnTo>
              </a:path>
            </a:pathLst>
          </a:custGeom>
          <a:solidFill>
            <a:srgbClr val="E59E6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Freeform 141"/>
          <p:cNvSpPr/>
          <p:nvPr/>
        </p:nvSpPr>
        <p:spPr>
          <a:xfrm rot="0" flipH="0" flipV="1">
            <a:off x="15651945" y="7762461"/>
            <a:ext cx="1430852" cy="869545"/>
          </a:xfrm>
          <a:custGeom>
            <a:pathLst>
              <a:path w="2674491" h="1624757">
                <a:moveTo>
                  <a:pt x="0" y="1461046"/>
                </a:moveTo>
                <a:lnTo>
                  <a:pt x="2405062" y="0"/>
                </a:lnTo>
                <a:lnTo>
                  <a:pt x="2674491" y="163661"/>
                </a:lnTo>
                <a:lnTo>
                  <a:pt x="269428" y="1624757"/>
                </a:lnTo>
                <a:lnTo>
                  <a:pt x="0" y="1461046"/>
                </a:lnTo>
              </a:path>
            </a:pathLst>
          </a:custGeom>
          <a:solidFill>
            <a:srgbClr val="FBC08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2" name="Freeform 142"/>
          <p:cNvSpPr/>
          <p:nvPr/>
        </p:nvSpPr>
        <p:spPr>
          <a:xfrm rot="0" flipH="0" flipV="1">
            <a:off x="16757007" y="8654734"/>
            <a:ext cx="144143" cy="123537"/>
          </a:xfrm>
          <a:custGeom>
            <a:pathLst>
              <a:path w="269428" h="230832">
                <a:moveTo>
                  <a:pt x="0" y="0"/>
                </a:moveTo>
                <a:lnTo>
                  <a:pt x="269428" y="163661"/>
                </a:lnTo>
                <a:lnTo>
                  <a:pt x="269428" y="230832"/>
                </a:lnTo>
                <a:lnTo>
                  <a:pt x="0" y="67171"/>
                </a:lnTo>
                <a:lnTo>
                  <a:pt x="0" y="0"/>
                </a:lnTo>
              </a:path>
            </a:pathLst>
          </a:custGeom>
          <a:solidFill>
            <a:srgbClr val="F9A97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" name="Freeform 143"/>
          <p:cNvSpPr/>
          <p:nvPr/>
        </p:nvSpPr>
        <p:spPr>
          <a:xfrm rot="0" flipH="0" flipV="1">
            <a:off x="15470298" y="7960446"/>
            <a:ext cx="1286708" cy="817826"/>
          </a:xfrm>
          <a:custGeom>
            <a:pathLst>
              <a:path w="2405063" h="1528118">
                <a:moveTo>
                  <a:pt x="0" y="1460996"/>
                </a:moveTo>
                <a:lnTo>
                  <a:pt x="2405063" y="0"/>
                </a:lnTo>
                <a:lnTo>
                  <a:pt x="2405063" y="67171"/>
                </a:lnTo>
                <a:lnTo>
                  <a:pt x="0" y="1528118"/>
                </a:lnTo>
                <a:lnTo>
                  <a:pt x="0" y="1460996"/>
                </a:lnTo>
              </a:path>
            </a:pathLst>
          </a:custGeom>
          <a:solidFill>
            <a:srgbClr val="E59E6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4" name="Freeform 144"/>
          <p:cNvSpPr/>
          <p:nvPr/>
        </p:nvSpPr>
        <p:spPr>
          <a:xfrm rot="0" flipH="0" flipV="1">
            <a:off x="15470325" y="7872804"/>
            <a:ext cx="1430825" cy="869519"/>
          </a:xfrm>
          <a:custGeom>
            <a:pathLst>
              <a:path w="2674441" h="1624707">
                <a:moveTo>
                  <a:pt x="0" y="1461046"/>
                </a:moveTo>
                <a:lnTo>
                  <a:pt x="2405013" y="0"/>
                </a:lnTo>
                <a:lnTo>
                  <a:pt x="2674441" y="163661"/>
                </a:lnTo>
                <a:lnTo>
                  <a:pt x="269428" y="1624707"/>
                </a:lnTo>
                <a:lnTo>
                  <a:pt x="0" y="1461046"/>
                </a:lnTo>
              </a:path>
            </a:pathLst>
          </a:custGeom>
          <a:solidFill>
            <a:srgbClr val="FBC08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5" name="Freeform 145"/>
          <p:cNvSpPr/>
          <p:nvPr/>
        </p:nvSpPr>
        <p:spPr>
          <a:xfrm rot="0" flipH="0" flipV="1">
            <a:off x="16575413" y="8765050"/>
            <a:ext cx="144144" cy="123537"/>
          </a:xfrm>
          <a:custGeom>
            <a:pathLst>
              <a:path w="269429" h="230832">
                <a:moveTo>
                  <a:pt x="0" y="0"/>
                </a:moveTo>
                <a:lnTo>
                  <a:pt x="269429" y="163661"/>
                </a:lnTo>
                <a:lnTo>
                  <a:pt x="269429" y="230832"/>
                </a:lnTo>
                <a:lnTo>
                  <a:pt x="0" y="67121"/>
                </a:lnTo>
                <a:lnTo>
                  <a:pt x="0" y="0"/>
                </a:lnTo>
              </a:path>
            </a:pathLst>
          </a:custGeom>
          <a:solidFill>
            <a:srgbClr val="F9A97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" name="Freeform 146"/>
          <p:cNvSpPr/>
          <p:nvPr/>
        </p:nvSpPr>
        <p:spPr>
          <a:xfrm rot="0" flipH="0" flipV="1">
            <a:off x="15288678" y="8070762"/>
            <a:ext cx="1286734" cy="817826"/>
          </a:xfrm>
          <a:custGeom>
            <a:pathLst>
              <a:path w="2405112" h="1528118">
                <a:moveTo>
                  <a:pt x="0" y="1460946"/>
                </a:moveTo>
                <a:lnTo>
                  <a:pt x="2405063" y="0"/>
                </a:lnTo>
                <a:lnTo>
                  <a:pt x="2405112" y="67121"/>
                </a:lnTo>
                <a:lnTo>
                  <a:pt x="0" y="1528118"/>
                </a:lnTo>
                <a:lnTo>
                  <a:pt x="0" y="1460946"/>
                </a:lnTo>
              </a:path>
            </a:pathLst>
          </a:custGeom>
          <a:solidFill>
            <a:srgbClr val="E59E6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" name="Freeform 147"/>
          <p:cNvSpPr/>
          <p:nvPr/>
        </p:nvSpPr>
        <p:spPr>
          <a:xfrm rot="0" flipH="0" flipV="1">
            <a:off x="15288705" y="7983120"/>
            <a:ext cx="1430852" cy="869545"/>
          </a:xfrm>
          <a:custGeom>
            <a:pathLst>
              <a:path w="2674491" h="1624757">
                <a:moveTo>
                  <a:pt x="0" y="1461046"/>
                </a:moveTo>
                <a:lnTo>
                  <a:pt x="2405062" y="0"/>
                </a:lnTo>
                <a:lnTo>
                  <a:pt x="2674491" y="163711"/>
                </a:lnTo>
                <a:lnTo>
                  <a:pt x="269428" y="1624757"/>
                </a:lnTo>
                <a:lnTo>
                  <a:pt x="0" y="1461046"/>
                </a:lnTo>
              </a:path>
            </a:pathLst>
          </a:custGeom>
          <a:solidFill>
            <a:srgbClr val="FBC08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8" name="Freeform 148"/>
          <p:cNvSpPr/>
          <p:nvPr/>
        </p:nvSpPr>
        <p:spPr>
          <a:xfrm rot="0" flipH="0" flipV="1">
            <a:off x="16393766" y="8875393"/>
            <a:ext cx="144143" cy="123538"/>
          </a:xfrm>
          <a:custGeom>
            <a:pathLst>
              <a:path w="269428" h="230833">
                <a:moveTo>
                  <a:pt x="0" y="0"/>
                </a:moveTo>
                <a:lnTo>
                  <a:pt x="269428" y="163662"/>
                </a:lnTo>
                <a:lnTo>
                  <a:pt x="269428" y="230833"/>
                </a:lnTo>
                <a:lnTo>
                  <a:pt x="0" y="67172"/>
                </a:lnTo>
                <a:lnTo>
                  <a:pt x="0" y="0"/>
                </a:lnTo>
              </a:path>
            </a:pathLst>
          </a:custGeom>
          <a:solidFill>
            <a:srgbClr val="F9A97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9" name="Freeform 149"/>
          <p:cNvSpPr/>
          <p:nvPr/>
        </p:nvSpPr>
        <p:spPr>
          <a:xfrm rot="0" flipH="0" flipV="1">
            <a:off x="15107058" y="8181105"/>
            <a:ext cx="1286708" cy="817826"/>
          </a:xfrm>
          <a:custGeom>
            <a:pathLst>
              <a:path w="2405063" h="1528118">
                <a:moveTo>
                  <a:pt x="0" y="1460997"/>
                </a:moveTo>
                <a:lnTo>
                  <a:pt x="2405063" y="0"/>
                </a:lnTo>
                <a:lnTo>
                  <a:pt x="2405063" y="67172"/>
                </a:lnTo>
                <a:lnTo>
                  <a:pt x="0" y="1528118"/>
                </a:lnTo>
                <a:lnTo>
                  <a:pt x="0" y="1460997"/>
                </a:lnTo>
              </a:path>
            </a:pathLst>
          </a:custGeom>
          <a:solidFill>
            <a:srgbClr val="E59E6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0" name="Freeform 150"/>
          <p:cNvSpPr/>
          <p:nvPr/>
        </p:nvSpPr>
        <p:spPr>
          <a:xfrm rot="0" flipH="0" flipV="1">
            <a:off x="15107084" y="8093463"/>
            <a:ext cx="1430825" cy="869519"/>
          </a:xfrm>
          <a:custGeom>
            <a:pathLst>
              <a:path w="2674441" h="1624707">
                <a:moveTo>
                  <a:pt x="0" y="1461045"/>
                </a:moveTo>
                <a:lnTo>
                  <a:pt x="2405013" y="0"/>
                </a:lnTo>
                <a:lnTo>
                  <a:pt x="2674441" y="163661"/>
                </a:lnTo>
                <a:lnTo>
                  <a:pt x="269428" y="1624707"/>
                </a:lnTo>
                <a:lnTo>
                  <a:pt x="0" y="1461045"/>
                </a:lnTo>
              </a:path>
            </a:pathLst>
          </a:custGeom>
          <a:solidFill>
            <a:srgbClr val="FBC08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1" name="Freeform 151"/>
          <p:cNvSpPr/>
          <p:nvPr/>
        </p:nvSpPr>
        <p:spPr>
          <a:xfrm rot="0" flipH="0" flipV="1">
            <a:off x="16212146" y="8985709"/>
            <a:ext cx="144170" cy="123538"/>
          </a:xfrm>
          <a:custGeom>
            <a:pathLst>
              <a:path w="269478" h="230833">
                <a:moveTo>
                  <a:pt x="0" y="0"/>
                </a:moveTo>
                <a:lnTo>
                  <a:pt x="269478" y="163662"/>
                </a:lnTo>
                <a:lnTo>
                  <a:pt x="269478" y="230833"/>
                </a:lnTo>
                <a:lnTo>
                  <a:pt x="0" y="67122"/>
                </a:lnTo>
                <a:lnTo>
                  <a:pt x="0" y="0"/>
                </a:lnTo>
              </a:path>
            </a:pathLst>
          </a:custGeom>
          <a:solidFill>
            <a:srgbClr val="F9A97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2" name="Freeform 152"/>
          <p:cNvSpPr/>
          <p:nvPr/>
        </p:nvSpPr>
        <p:spPr>
          <a:xfrm rot="0" flipH="0" flipV="1">
            <a:off x="14925438" y="8291421"/>
            <a:ext cx="1286708" cy="817826"/>
          </a:xfrm>
          <a:custGeom>
            <a:pathLst>
              <a:path w="2405063" h="1528118">
                <a:moveTo>
                  <a:pt x="0" y="1460947"/>
                </a:moveTo>
                <a:lnTo>
                  <a:pt x="2405063" y="0"/>
                </a:lnTo>
                <a:lnTo>
                  <a:pt x="2405063" y="67122"/>
                </a:lnTo>
                <a:lnTo>
                  <a:pt x="0" y="1528118"/>
                </a:lnTo>
                <a:lnTo>
                  <a:pt x="0" y="1460947"/>
                </a:lnTo>
              </a:path>
            </a:pathLst>
          </a:custGeom>
          <a:solidFill>
            <a:srgbClr val="E59E6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3" name="Freeform 153"/>
          <p:cNvSpPr/>
          <p:nvPr/>
        </p:nvSpPr>
        <p:spPr>
          <a:xfrm rot="0" flipH="0" flipV="1">
            <a:off x="14925464" y="8203779"/>
            <a:ext cx="1430825" cy="869545"/>
          </a:xfrm>
          <a:custGeom>
            <a:pathLst>
              <a:path w="2674441" h="1624757">
                <a:moveTo>
                  <a:pt x="0" y="1461046"/>
                </a:moveTo>
                <a:lnTo>
                  <a:pt x="2405013" y="0"/>
                </a:lnTo>
                <a:lnTo>
                  <a:pt x="2674441" y="163711"/>
                </a:lnTo>
                <a:lnTo>
                  <a:pt x="269429" y="1624757"/>
                </a:lnTo>
                <a:lnTo>
                  <a:pt x="0" y="1461046"/>
                </a:lnTo>
              </a:path>
            </a:pathLst>
          </a:custGeom>
          <a:solidFill>
            <a:srgbClr val="FBC08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4" name="Freeform 154"/>
          <p:cNvSpPr/>
          <p:nvPr/>
        </p:nvSpPr>
        <p:spPr>
          <a:xfrm rot="0" flipH="0" flipV="1">
            <a:off x="16030526" y="9096052"/>
            <a:ext cx="144143" cy="123537"/>
          </a:xfrm>
          <a:custGeom>
            <a:pathLst>
              <a:path w="269428" h="230832">
                <a:moveTo>
                  <a:pt x="0" y="0"/>
                </a:moveTo>
                <a:lnTo>
                  <a:pt x="269428" y="163661"/>
                </a:lnTo>
                <a:lnTo>
                  <a:pt x="269428" y="230832"/>
                </a:lnTo>
                <a:lnTo>
                  <a:pt x="0" y="67171"/>
                </a:lnTo>
                <a:lnTo>
                  <a:pt x="0" y="0"/>
                </a:lnTo>
              </a:path>
            </a:pathLst>
          </a:custGeom>
          <a:solidFill>
            <a:srgbClr val="F9A97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" name="Freeform 155"/>
          <p:cNvSpPr/>
          <p:nvPr/>
        </p:nvSpPr>
        <p:spPr>
          <a:xfrm rot="0" flipH="0" flipV="1">
            <a:off x="14743818" y="8401737"/>
            <a:ext cx="1286708" cy="817852"/>
          </a:xfrm>
          <a:custGeom>
            <a:pathLst>
              <a:path w="2405063" h="1528167">
                <a:moveTo>
                  <a:pt x="0" y="1460996"/>
                </a:moveTo>
                <a:lnTo>
                  <a:pt x="2405063" y="0"/>
                </a:lnTo>
                <a:lnTo>
                  <a:pt x="2405063" y="67171"/>
                </a:lnTo>
                <a:lnTo>
                  <a:pt x="0" y="1528167"/>
                </a:lnTo>
                <a:lnTo>
                  <a:pt x="0" y="1460996"/>
                </a:lnTo>
              </a:path>
            </a:pathLst>
          </a:custGeom>
          <a:solidFill>
            <a:srgbClr val="E59E6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" name="Freeform 156"/>
          <p:cNvSpPr/>
          <p:nvPr/>
        </p:nvSpPr>
        <p:spPr>
          <a:xfrm rot="0" flipH="0" flipV="1">
            <a:off x="14743844" y="8314122"/>
            <a:ext cx="1430825" cy="869519"/>
          </a:xfrm>
          <a:custGeom>
            <a:pathLst>
              <a:path w="2674441" h="1624707">
                <a:moveTo>
                  <a:pt x="0" y="1461046"/>
                </a:moveTo>
                <a:lnTo>
                  <a:pt x="2405013" y="0"/>
                </a:lnTo>
                <a:lnTo>
                  <a:pt x="2674441" y="163661"/>
                </a:lnTo>
                <a:lnTo>
                  <a:pt x="269429" y="1624707"/>
                </a:lnTo>
                <a:lnTo>
                  <a:pt x="0" y="1461046"/>
                </a:lnTo>
              </a:path>
            </a:pathLst>
          </a:custGeom>
          <a:solidFill>
            <a:srgbClr val="FBC08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" name="Freeform 157"/>
          <p:cNvSpPr/>
          <p:nvPr/>
        </p:nvSpPr>
        <p:spPr>
          <a:xfrm rot="0" flipH="0" flipV="1">
            <a:off x="15848906" y="9206394"/>
            <a:ext cx="144144" cy="123538"/>
          </a:xfrm>
          <a:custGeom>
            <a:pathLst>
              <a:path w="269429" h="230833">
                <a:moveTo>
                  <a:pt x="0" y="0"/>
                </a:moveTo>
                <a:lnTo>
                  <a:pt x="269429" y="163711"/>
                </a:lnTo>
                <a:lnTo>
                  <a:pt x="269429" y="230833"/>
                </a:lnTo>
                <a:lnTo>
                  <a:pt x="0" y="67171"/>
                </a:lnTo>
                <a:lnTo>
                  <a:pt x="0" y="0"/>
                </a:lnTo>
              </a:path>
            </a:pathLst>
          </a:custGeom>
          <a:solidFill>
            <a:srgbClr val="F9A97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" name="Freeform 158"/>
          <p:cNvSpPr/>
          <p:nvPr/>
        </p:nvSpPr>
        <p:spPr>
          <a:xfrm rot="0" flipH="0" flipV="1">
            <a:off x="14562197" y="8512080"/>
            <a:ext cx="1286708" cy="817852"/>
          </a:xfrm>
          <a:custGeom>
            <a:pathLst>
              <a:path w="2405062" h="1528168">
                <a:moveTo>
                  <a:pt x="0" y="1460996"/>
                </a:moveTo>
                <a:lnTo>
                  <a:pt x="2405062" y="0"/>
                </a:lnTo>
                <a:lnTo>
                  <a:pt x="2405062" y="67171"/>
                </a:lnTo>
                <a:lnTo>
                  <a:pt x="0" y="1528168"/>
                </a:lnTo>
                <a:lnTo>
                  <a:pt x="0" y="1460996"/>
                </a:lnTo>
              </a:path>
            </a:pathLst>
          </a:custGeom>
          <a:solidFill>
            <a:srgbClr val="FAB88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Freeform 159"/>
          <p:cNvSpPr/>
          <p:nvPr/>
        </p:nvSpPr>
        <p:spPr>
          <a:xfrm rot="0" flipH="0" flipV="1">
            <a:off x="14562224" y="8424438"/>
            <a:ext cx="1430826" cy="869545"/>
          </a:xfrm>
          <a:custGeom>
            <a:pathLst>
              <a:path w="2674442" h="1624757">
                <a:moveTo>
                  <a:pt x="0" y="1461046"/>
                </a:moveTo>
                <a:lnTo>
                  <a:pt x="2405013" y="0"/>
                </a:lnTo>
                <a:lnTo>
                  <a:pt x="2674442" y="163711"/>
                </a:lnTo>
                <a:lnTo>
                  <a:pt x="269429" y="1624757"/>
                </a:lnTo>
                <a:lnTo>
                  <a:pt x="0" y="1461046"/>
                </a:lnTo>
              </a:path>
            </a:pathLst>
          </a:custGeom>
          <a:solidFill>
            <a:srgbClr val="FBC08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" name="Freeform 160"/>
          <p:cNvSpPr/>
          <p:nvPr/>
        </p:nvSpPr>
        <p:spPr>
          <a:xfrm rot="0" flipH="0" flipV="1">
            <a:off x="15531688" y="8073683"/>
            <a:ext cx="368866" cy="672649"/>
          </a:xfrm>
          <a:custGeom>
            <a:pathLst>
              <a:path w="689471" h="1256854">
                <a:moveTo>
                  <a:pt x="689471" y="837754"/>
                </a:moveTo>
                <a:lnTo>
                  <a:pt x="689471" y="0"/>
                </a:lnTo>
                <a:lnTo>
                  <a:pt x="623242" y="40134"/>
                </a:lnTo>
                <a:lnTo>
                  <a:pt x="482649" y="125859"/>
                </a:lnTo>
                <a:lnTo>
                  <a:pt x="0" y="419150"/>
                </a:lnTo>
                <a:lnTo>
                  <a:pt x="0" y="1256854"/>
                </a:lnTo>
                <a:lnTo>
                  <a:pt x="689471" y="837754"/>
                </a:lnTo>
              </a:path>
            </a:pathLst>
          </a:custGeom>
          <a:solidFill>
            <a:srgbClr val="F8A36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" name="Freeform 161"/>
          <p:cNvSpPr/>
          <p:nvPr/>
        </p:nvSpPr>
        <p:spPr>
          <a:xfrm rot="0" flipH="0" flipV="1">
            <a:off x="15900555" y="8073683"/>
            <a:ext cx="368866" cy="672649"/>
          </a:xfrm>
          <a:custGeom>
            <a:pathLst>
              <a:path w="689471" h="1256854">
                <a:moveTo>
                  <a:pt x="689471" y="1256854"/>
                </a:moveTo>
                <a:lnTo>
                  <a:pt x="689471" y="418654"/>
                </a:lnTo>
                <a:lnTo>
                  <a:pt x="671810" y="407591"/>
                </a:lnTo>
                <a:lnTo>
                  <a:pt x="470247" y="284758"/>
                </a:lnTo>
                <a:lnTo>
                  <a:pt x="422126" y="255687"/>
                </a:lnTo>
                <a:lnTo>
                  <a:pt x="309711" y="188020"/>
                </a:lnTo>
                <a:lnTo>
                  <a:pt x="249188" y="151408"/>
                </a:lnTo>
                <a:lnTo>
                  <a:pt x="226814" y="137914"/>
                </a:lnTo>
                <a:lnTo>
                  <a:pt x="200124" y="121841"/>
                </a:lnTo>
                <a:lnTo>
                  <a:pt x="200124" y="121345"/>
                </a:lnTo>
                <a:lnTo>
                  <a:pt x="0" y="0"/>
                </a:lnTo>
                <a:lnTo>
                  <a:pt x="0" y="837754"/>
                </a:lnTo>
                <a:lnTo>
                  <a:pt x="279201" y="1007170"/>
                </a:lnTo>
                <a:lnTo>
                  <a:pt x="306834" y="1024285"/>
                </a:lnTo>
                <a:lnTo>
                  <a:pt x="325437" y="1035298"/>
                </a:lnTo>
                <a:lnTo>
                  <a:pt x="326380" y="1036290"/>
                </a:lnTo>
                <a:lnTo>
                  <a:pt x="338286" y="1043285"/>
                </a:lnTo>
                <a:lnTo>
                  <a:pt x="344934" y="1047304"/>
                </a:lnTo>
                <a:lnTo>
                  <a:pt x="381149" y="1069380"/>
                </a:lnTo>
                <a:lnTo>
                  <a:pt x="385465" y="1071860"/>
                </a:lnTo>
                <a:lnTo>
                  <a:pt x="385465" y="1072356"/>
                </a:lnTo>
                <a:lnTo>
                  <a:pt x="385911" y="1072356"/>
                </a:lnTo>
                <a:lnTo>
                  <a:pt x="413544" y="1089422"/>
                </a:lnTo>
                <a:lnTo>
                  <a:pt x="689471" y="1256854"/>
                </a:lnTo>
              </a:path>
            </a:pathLst>
          </a:custGeom>
          <a:solidFill>
            <a:srgbClr val="F7955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" name="Freeform 162"/>
          <p:cNvSpPr/>
          <p:nvPr/>
        </p:nvSpPr>
        <p:spPr>
          <a:xfrm rot="0" flipH="0" flipV="1">
            <a:off x="15531688" y="7849626"/>
            <a:ext cx="737733" cy="448379"/>
          </a:xfrm>
          <a:custGeom>
            <a:pathLst>
              <a:path w="1378942" h="837803">
                <a:moveTo>
                  <a:pt x="1378942" y="419050"/>
                </a:moveTo>
                <a:lnTo>
                  <a:pt x="1103213" y="251470"/>
                </a:lnTo>
                <a:lnTo>
                  <a:pt x="996454" y="186630"/>
                </a:lnTo>
                <a:lnTo>
                  <a:pt x="689471" y="0"/>
                </a:lnTo>
                <a:lnTo>
                  <a:pt x="0" y="419050"/>
                </a:lnTo>
                <a:lnTo>
                  <a:pt x="306735" y="605433"/>
                </a:lnTo>
                <a:lnTo>
                  <a:pt x="413742" y="670272"/>
                </a:lnTo>
                <a:lnTo>
                  <a:pt x="689471" y="837803"/>
                </a:lnTo>
                <a:lnTo>
                  <a:pt x="1378942" y="419050"/>
                </a:lnTo>
              </a:path>
            </a:pathLst>
          </a:custGeom>
          <a:solidFill>
            <a:srgbClr val="FAB57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" name="Freeform 163"/>
          <p:cNvSpPr/>
          <p:nvPr/>
        </p:nvSpPr>
        <p:spPr>
          <a:xfrm rot="0" flipH="0" flipV="1">
            <a:off x="15680822" y="7948446"/>
            <a:ext cx="426115" cy="258811"/>
          </a:xfrm>
          <a:custGeom>
            <a:pathLst>
              <a:path w="796478" h="483592">
                <a:moveTo>
                  <a:pt x="796478" y="64839"/>
                </a:moveTo>
                <a:lnTo>
                  <a:pt x="689669" y="0"/>
                </a:lnTo>
                <a:lnTo>
                  <a:pt x="558403" y="79672"/>
                </a:lnTo>
                <a:lnTo>
                  <a:pt x="318244" y="225474"/>
                </a:lnTo>
                <a:lnTo>
                  <a:pt x="270718" y="254397"/>
                </a:lnTo>
                <a:lnTo>
                  <a:pt x="30559" y="400199"/>
                </a:lnTo>
                <a:lnTo>
                  <a:pt x="0" y="418753"/>
                </a:lnTo>
                <a:lnTo>
                  <a:pt x="107007" y="483592"/>
                </a:lnTo>
                <a:lnTo>
                  <a:pt x="244376" y="400199"/>
                </a:lnTo>
                <a:lnTo>
                  <a:pt x="484336" y="254397"/>
                </a:lnTo>
                <a:lnTo>
                  <a:pt x="532060" y="225474"/>
                </a:lnTo>
                <a:lnTo>
                  <a:pt x="772021" y="79672"/>
                </a:lnTo>
                <a:lnTo>
                  <a:pt x="796478" y="64839"/>
                </a:lnTo>
              </a:path>
            </a:pathLst>
          </a:custGeom>
          <a:solidFill>
            <a:srgbClr val="E6905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" name="Freeform 164"/>
          <p:cNvSpPr/>
          <p:nvPr/>
        </p:nvSpPr>
        <p:spPr>
          <a:xfrm rot="0" flipH="0" flipV="1">
            <a:off x="16049821" y="8172503"/>
            <a:ext cx="57142" cy="120644"/>
          </a:xfrm>
          <a:custGeom>
            <a:pathLst>
              <a:path w="106809" h="225425">
                <a:moveTo>
                  <a:pt x="0" y="160536"/>
                </a:moveTo>
                <a:lnTo>
                  <a:pt x="0" y="0"/>
                </a:lnTo>
                <a:lnTo>
                  <a:pt x="17810" y="39986"/>
                </a:lnTo>
                <a:lnTo>
                  <a:pt x="35620" y="21630"/>
                </a:lnTo>
                <a:lnTo>
                  <a:pt x="53380" y="61665"/>
                </a:lnTo>
                <a:lnTo>
                  <a:pt x="71189" y="43260"/>
                </a:lnTo>
                <a:lnTo>
                  <a:pt x="88999" y="83245"/>
                </a:lnTo>
                <a:lnTo>
                  <a:pt x="106809" y="64890"/>
                </a:lnTo>
                <a:lnTo>
                  <a:pt x="106809" y="225425"/>
                </a:lnTo>
                <a:lnTo>
                  <a:pt x="0" y="160536"/>
                </a:lnTo>
              </a:path>
            </a:pathLst>
          </a:custGeom>
          <a:solidFill>
            <a:srgbClr val="C5794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5" name="Picture 165"/>
          <p:cNvPicPr>
            <a:picLocks noChangeAspect="0" noChangeArrowheads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695139" y="7950747"/>
            <a:ext cx="399098" cy="253705"/>
          </a:xfrm>
          <a:prstGeom prst="rect">
            <a:avLst/>
          </a:prstGeom>
          <a:noFill/>
          <a:extLst/>
        </p:spPr>
      </p:pic>
      <p:pic>
        <p:nvPicPr>
          <p:cNvPr id="166" name="Picture 166"/>
          <p:cNvPicPr>
            <a:picLocks noChangeAspect="0" noChangeArrowheads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596700" y="8375152"/>
            <a:ext cx="290703" cy="342303"/>
          </a:xfrm>
          <a:prstGeom prst="rect">
            <a:avLst/>
          </a:prstGeom>
          <a:noFill/>
          <a:extLst/>
        </p:spPr>
      </p:pic>
      <p:sp>
        <p:nvSpPr>
          <p:cNvPr id="167" name="Freeform 167"/>
          <p:cNvSpPr/>
          <p:nvPr/>
        </p:nvSpPr>
        <p:spPr>
          <a:xfrm rot="0" flipH="0" flipV="1">
            <a:off x="15531688" y="7608789"/>
            <a:ext cx="368866" cy="672649"/>
          </a:xfrm>
          <a:custGeom>
            <a:pathLst>
              <a:path w="689471" h="1256854">
                <a:moveTo>
                  <a:pt x="689471" y="837704"/>
                </a:moveTo>
                <a:lnTo>
                  <a:pt x="689471" y="0"/>
                </a:lnTo>
                <a:lnTo>
                  <a:pt x="623242" y="40085"/>
                </a:lnTo>
                <a:lnTo>
                  <a:pt x="482649" y="125810"/>
                </a:lnTo>
                <a:lnTo>
                  <a:pt x="0" y="419100"/>
                </a:lnTo>
                <a:lnTo>
                  <a:pt x="0" y="1256854"/>
                </a:lnTo>
                <a:lnTo>
                  <a:pt x="689471" y="837704"/>
                </a:lnTo>
              </a:path>
            </a:pathLst>
          </a:custGeom>
          <a:solidFill>
            <a:srgbClr val="F8A36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" name="Freeform 168"/>
          <p:cNvSpPr/>
          <p:nvPr/>
        </p:nvSpPr>
        <p:spPr>
          <a:xfrm rot="0" flipH="0" flipV="1">
            <a:off x="15900555" y="7608789"/>
            <a:ext cx="368866" cy="672649"/>
          </a:xfrm>
          <a:custGeom>
            <a:pathLst>
              <a:path w="689471" h="1256854">
                <a:moveTo>
                  <a:pt x="689471" y="1256854"/>
                </a:moveTo>
                <a:lnTo>
                  <a:pt x="689471" y="418604"/>
                </a:lnTo>
                <a:lnTo>
                  <a:pt x="671810" y="407591"/>
                </a:lnTo>
                <a:lnTo>
                  <a:pt x="470247" y="284758"/>
                </a:lnTo>
                <a:lnTo>
                  <a:pt x="422126" y="255687"/>
                </a:lnTo>
                <a:lnTo>
                  <a:pt x="309711" y="187970"/>
                </a:lnTo>
                <a:lnTo>
                  <a:pt x="249188" y="151408"/>
                </a:lnTo>
                <a:lnTo>
                  <a:pt x="226814" y="137865"/>
                </a:lnTo>
                <a:lnTo>
                  <a:pt x="200124" y="121841"/>
                </a:lnTo>
                <a:lnTo>
                  <a:pt x="200124" y="121295"/>
                </a:lnTo>
                <a:lnTo>
                  <a:pt x="0" y="0"/>
                </a:lnTo>
                <a:lnTo>
                  <a:pt x="0" y="837704"/>
                </a:lnTo>
                <a:lnTo>
                  <a:pt x="279201" y="1007170"/>
                </a:lnTo>
                <a:lnTo>
                  <a:pt x="306834" y="1024235"/>
                </a:lnTo>
                <a:lnTo>
                  <a:pt x="325437" y="1035249"/>
                </a:lnTo>
                <a:lnTo>
                  <a:pt x="326380" y="1036241"/>
                </a:lnTo>
                <a:lnTo>
                  <a:pt x="338286" y="1043285"/>
                </a:lnTo>
                <a:lnTo>
                  <a:pt x="344934" y="1047304"/>
                </a:lnTo>
                <a:lnTo>
                  <a:pt x="381149" y="1069330"/>
                </a:lnTo>
                <a:lnTo>
                  <a:pt x="385465" y="1071860"/>
                </a:lnTo>
                <a:lnTo>
                  <a:pt x="385465" y="1072356"/>
                </a:lnTo>
                <a:lnTo>
                  <a:pt x="385911" y="1072356"/>
                </a:lnTo>
                <a:lnTo>
                  <a:pt x="413544" y="1089372"/>
                </a:lnTo>
                <a:lnTo>
                  <a:pt x="689471" y="1256854"/>
                </a:lnTo>
              </a:path>
            </a:pathLst>
          </a:custGeom>
          <a:solidFill>
            <a:srgbClr val="F7955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" name="Freeform 169"/>
          <p:cNvSpPr/>
          <p:nvPr/>
        </p:nvSpPr>
        <p:spPr>
          <a:xfrm rot="0" flipH="0" flipV="1">
            <a:off x="15531688" y="7384732"/>
            <a:ext cx="737733" cy="448379"/>
          </a:xfrm>
          <a:custGeom>
            <a:pathLst>
              <a:path w="1378942" h="837803">
                <a:moveTo>
                  <a:pt x="1378942" y="419001"/>
                </a:moveTo>
                <a:lnTo>
                  <a:pt x="1103213" y="251420"/>
                </a:lnTo>
                <a:lnTo>
                  <a:pt x="996454" y="186581"/>
                </a:lnTo>
                <a:lnTo>
                  <a:pt x="689471" y="0"/>
                </a:lnTo>
                <a:lnTo>
                  <a:pt x="0" y="419001"/>
                </a:lnTo>
                <a:lnTo>
                  <a:pt x="306735" y="605383"/>
                </a:lnTo>
                <a:lnTo>
                  <a:pt x="413742" y="670223"/>
                </a:lnTo>
                <a:lnTo>
                  <a:pt x="689471" y="837803"/>
                </a:lnTo>
                <a:lnTo>
                  <a:pt x="1378942" y="419001"/>
                </a:lnTo>
              </a:path>
            </a:pathLst>
          </a:custGeom>
          <a:solidFill>
            <a:srgbClr val="FAB57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" name="Freeform 170"/>
          <p:cNvSpPr/>
          <p:nvPr/>
        </p:nvSpPr>
        <p:spPr>
          <a:xfrm rot="0" flipH="0" flipV="1">
            <a:off x="15680822" y="7483552"/>
            <a:ext cx="426115" cy="258838"/>
          </a:xfrm>
          <a:custGeom>
            <a:pathLst>
              <a:path w="796478" h="483642">
                <a:moveTo>
                  <a:pt x="796478" y="64840"/>
                </a:moveTo>
                <a:lnTo>
                  <a:pt x="689669" y="0"/>
                </a:lnTo>
                <a:lnTo>
                  <a:pt x="558403" y="79723"/>
                </a:lnTo>
                <a:lnTo>
                  <a:pt x="318244" y="225475"/>
                </a:lnTo>
                <a:lnTo>
                  <a:pt x="270718" y="254447"/>
                </a:lnTo>
                <a:lnTo>
                  <a:pt x="30559" y="400199"/>
                </a:lnTo>
                <a:lnTo>
                  <a:pt x="0" y="418803"/>
                </a:lnTo>
                <a:lnTo>
                  <a:pt x="107007" y="483642"/>
                </a:lnTo>
                <a:lnTo>
                  <a:pt x="244376" y="400199"/>
                </a:lnTo>
                <a:lnTo>
                  <a:pt x="484336" y="254447"/>
                </a:lnTo>
                <a:lnTo>
                  <a:pt x="532060" y="225475"/>
                </a:lnTo>
                <a:lnTo>
                  <a:pt x="772021" y="79723"/>
                </a:lnTo>
                <a:lnTo>
                  <a:pt x="796478" y="64840"/>
                </a:lnTo>
              </a:path>
            </a:pathLst>
          </a:custGeom>
          <a:solidFill>
            <a:srgbClr val="E6905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" name="Freeform 171"/>
          <p:cNvSpPr/>
          <p:nvPr/>
        </p:nvSpPr>
        <p:spPr>
          <a:xfrm rot="0" flipH="0" flipV="1">
            <a:off x="16049821" y="7707635"/>
            <a:ext cx="57142" cy="120644"/>
          </a:xfrm>
          <a:custGeom>
            <a:pathLst>
              <a:path w="106809" h="225425">
                <a:moveTo>
                  <a:pt x="0" y="160586"/>
                </a:moveTo>
                <a:lnTo>
                  <a:pt x="0" y="0"/>
                </a:lnTo>
                <a:lnTo>
                  <a:pt x="17810" y="40035"/>
                </a:lnTo>
                <a:lnTo>
                  <a:pt x="35620" y="21630"/>
                </a:lnTo>
                <a:lnTo>
                  <a:pt x="53380" y="61664"/>
                </a:lnTo>
                <a:lnTo>
                  <a:pt x="71189" y="43259"/>
                </a:lnTo>
                <a:lnTo>
                  <a:pt x="88999" y="83294"/>
                </a:lnTo>
                <a:lnTo>
                  <a:pt x="106809" y="64889"/>
                </a:lnTo>
                <a:lnTo>
                  <a:pt x="106809" y="225425"/>
                </a:lnTo>
                <a:lnTo>
                  <a:pt x="0" y="160586"/>
                </a:lnTo>
              </a:path>
            </a:pathLst>
          </a:custGeom>
          <a:solidFill>
            <a:srgbClr val="C5794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2" name="Picture 172"/>
          <p:cNvPicPr>
            <a:picLocks noChangeAspect="0" noChangeArrowheads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695139" y="7485879"/>
            <a:ext cx="399098" cy="253705"/>
          </a:xfrm>
          <a:prstGeom prst="rect">
            <a:avLst/>
          </a:prstGeom>
          <a:noFill/>
          <a:extLst/>
        </p:spPr>
      </p:pic>
      <p:pic>
        <p:nvPicPr>
          <p:cNvPr id="173" name="Picture 173"/>
          <p:cNvPicPr>
            <a:picLocks noChangeAspect="0" noChangeArrowheads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596700" y="7910284"/>
            <a:ext cx="290703" cy="342303"/>
          </a:xfrm>
          <a:prstGeom prst="rect">
            <a:avLst/>
          </a:prstGeom>
          <a:noFill/>
          <a:extLst/>
        </p:spPr>
      </p:pic>
      <p:sp>
        <p:nvSpPr>
          <p:cNvPr id="174" name="Freeform 174"/>
          <p:cNvSpPr/>
          <p:nvPr/>
        </p:nvSpPr>
        <p:spPr>
          <a:xfrm rot="0" flipH="0" flipV="1">
            <a:off x="14754620" y="8072249"/>
            <a:ext cx="368840" cy="672649"/>
          </a:xfrm>
          <a:custGeom>
            <a:pathLst>
              <a:path w="689422" h="1256853">
                <a:moveTo>
                  <a:pt x="689422" y="837753"/>
                </a:moveTo>
                <a:lnTo>
                  <a:pt x="689422" y="0"/>
                </a:lnTo>
                <a:lnTo>
                  <a:pt x="623193" y="40084"/>
                </a:lnTo>
                <a:lnTo>
                  <a:pt x="482650" y="125859"/>
                </a:lnTo>
                <a:lnTo>
                  <a:pt x="0" y="419100"/>
                </a:lnTo>
                <a:lnTo>
                  <a:pt x="0" y="1256853"/>
                </a:lnTo>
                <a:lnTo>
                  <a:pt x="689422" y="837753"/>
                </a:lnTo>
              </a:path>
            </a:pathLst>
          </a:custGeom>
          <a:solidFill>
            <a:srgbClr val="F8A36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" name="Freeform 175"/>
          <p:cNvSpPr/>
          <p:nvPr/>
        </p:nvSpPr>
        <p:spPr>
          <a:xfrm rot="0" flipH="0" flipV="1">
            <a:off x="15123460" y="8072249"/>
            <a:ext cx="368866" cy="672649"/>
          </a:xfrm>
          <a:custGeom>
            <a:pathLst>
              <a:path w="689471" h="1256853">
                <a:moveTo>
                  <a:pt x="689471" y="1256853"/>
                </a:moveTo>
                <a:lnTo>
                  <a:pt x="689471" y="418604"/>
                </a:lnTo>
                <a:lnTo>
                  <a:pt x="671860" y="407591"/>
                </a:lnTo>
                <a:lnTo>
                  <a:pt x="470297" y="284758"/>
                </a:lnTo>
                <a:lnTo>
                  <a:pt x="422176" y="255687"/>
                </a:lnTo>
                <a:lnTo>
                  <a:pt x="309711" y="188019"/>
                </a:lnTo>
                <a:lnTo>
                  <a:pt x="249237" y="151408"/>
                </a:lnTo>
                <a:lnTo>
                  <a:pt x="226814" y="137864"/>
                </a:lnTo>
                <a:lnTo>
                  <a:pt x="200124" y="121841"/>
                </a:lnTo>
                <a:lnTo>
                  <a:pt x="200124" y="121344"/>
                </a:lnTo>
                <a:lnTo>
                  <a:pt x="0" y="0"/>
                </a:lnTo>
                <a:lnTo>
                  <a:pt x="0" y="837753"/>
                </a:lnTo>
                <a:lnTo>
                  <a:pt x="279251" y="1007169"/>
                </a:lnTo>
                <a:lnTo>
                  <a:pt x="306884" y="1024235"/>
                </a:lnTo>
                <a:lnTo>
                  <a:pt x="325437" y="1035248"/>
                </a:lnTo>
                <a:lnTo>
                  <a:pt x="326430" y="1036241"/>
                </a:lnTo>
                <a:lnTo>
                  <a:pt x="338336" y="1043285"/>
                </a:lnTo>
                <a:lnTo>
                  <a:pt x="344984" y="1047303"/>
                </a:lnTo>
                <a:lnTo>
                  <a:pt x="381198" y="1069330"/>
                </a:lnTo>
                <a:lnTo>
                  <a:pt x="385514" y="1071860"/>
                </a:lnTo>
                <a:lnTo>
                  <a:pt x="385514" y="1072356"/>
                </a:lnTo>
                <a:lnTo>
                  <a:pt x="385961" y="1072356"/>
                </a:lnTo>
                <a:lnTo>
                  <a:pt x="413593" y="1089422"/>
                </a:lnTo>
                <a:lnTo>
                  <a:pt x="689471" y="1256853"/>
                </a:lnTo>
              </a:path>
            </a:pathLst>
          </a:custGeom>
          <a:solidFill>
            <a:srgbClr val="F7955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" name="Freeform 176"/>
          <p:cNvSpPr/>
          <p:nvPr/>
        </p:nvSpPr>
        <p:spPr>
          <a:xfrm rot="0" flipH="0" flipV="1">
            <a:off x="14754620" y="7848192"/>
            <a:ext cx="737707" cy="448379"/>
          </a:xfrm>
          <a:custGeom>
            <a:pathLst>
              <a:path w="1378893" h="837803">
                <a:moveTo>
                  <a:pt x="1378893" y="419001"/>
                </a:moveTo>
                <a:lnTo>
                  <a:pt x="1103214" y="251470"/>
                </a:lnTo>
                <a:lnTo>
                  <a:pt x="996405" y="186630"/>
                </a:lnTo>
                <a:lnTo>
                  <a:pt x="689422" y="0"/>
                </a:lnTo>
                <a:lnTo>
                  <a:pt x="0" y="419001"/>
                </a:lnTo>
                <a:lnTo>
                  <a:pt x="306735" y="605383"/>
                </a:lnTo>
                <a:lnTo>
                  <a:pt x="413743" y="670223"/>
                </a:lnTo>
                <a:lnTo>
                  <a:pt x="689422" y="837803"/>
                </a:lnTo>
                <a:lnTo>
                  <a:pt x="1378893" y="419001"/>
                </a:lnTo>
              </a:path>
            </a:pathLst>
          </a:custGeom>
          <a:solidFill>
            <a:srgbClr val="FAB57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" name="Freeform 177"/>
          <p:cNvSpPr/>
          <p:nvPr/>
        </p:nvSpPr>
        <p:spPr>
          <a:xfrm rot="0" flipH="0" flipV="1">
            <a:off x="14903754" y="7947012"/>
            <a:ext cx="426115" cy="258838"/>
          </a:xfrm>
          <a:custGeom>
            <a:pathLst>
              <a:path w="796478" h="483642">
                <a:moveTo>
                  <a:pt x="796478" y="64840"/>
                </a:moveTo>
                <a:lnTo>
                  <a:pt x="689669" y="0"/>
                </a:lnTo>
                <a:lnTo>
                  <a:pt x="558403" y="79722"/>
                </a:lnTo>
                <a:lnTo>
                  <a:pt x="318244" y="225475"/>
                </a:lnTo>
                <a:lnTo>
                  <a:pt x="270718" y="254447"/>
                </a:lnTo>
                <a:lnTo>
                  <a:pt x="30559" y="400249"/>
                </a:lnTo>
                <a:lnTo>
                  <a:pt x="0" y="418802"/>
                </a:lnTo>
                <a:lnTo>
                  <a:pt x="107007" y="483642"/>
                </a:lnTo>
                <a:lnTo>
                  <a:pt x="244375" y="400249"/>
                </a:lnTo>
                <a:lnTo>
                  <a:pt x="484336" y="254447"/>
                </a:lnTo>
                <a:lnTo>
                  <a:pt x="532060" y="225475"/>
                </a:lnTo>
                <a:lnTo>
                  <a:pt x="772021" y="79722"/>
                </a:lnTo>
                <a:lnTo>
                  <a:pt x="796478" y="64840"/>
                </a:lnTo>
              </a:path>
            </a:pathLst>
          </a:custGeom>
          <a:solidFill>
            <a:srgbClr val="E6905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" name="Freeform 178"/>
          <p:cNvSpPr/>
          <p:nvPr/>
        </p:nvSpPr>
        <p:spPr>
          <a:xfrm rot="0" flipH="0" flipV="1">
            <a:off x="15272753" y="8171096"/>
            <a:ext cx="57116" cy="120617"/>
          </a:xfrm>
          <a:custGeom>
            <a:pathLst>
              <a:path w="106759" h="225376">
                <a:moveTo>
                  <a:pt x="0" y="160536"/>
                </a:moveTo>
                <a:lnTo>
                  <a:pt x="0" y="0"/>
                </a:lnTo>
                <a:lnTo>
                  <a:pt x="17809" y="39986"/>
                </a:lnTo>
                <a:lnTo>
                  <a:pt x="35619" y="21580"/>
                </a:lnTo>
                <a:lnTo>
                  <a:pt x="53379" y="61615"/>
                </a:lnTo>
                <a:lnTo>
                  <a:pt x="71189" y="43210"/>
                </a:lnTo>
                <a:lnTo>
                  <a:pt x="88999" y="83245"/>
                </a:lnTo>
                <a:lnTo>
                  <a:pt x="106759" y="64840"/>
                </a:lnTo>
                <a:lnTo>
                  <a:pt x="106759" y="225376"/>
                </a:lnTo>
                <a:lnTo>
                  <a:pt x="0" y="160536"/>
                </a:lnTo>
              </a:path>
            </a:pathLst>
          </a:custGeom>
          <a:solidFill>
            <a:srgbClr val="C5794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9" name="Picture 179"/>
          <p:cNvPicPr>
            <a:picLocks noChangeAspect="0" noChangeArrowheads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4918070" y="7949313"/>
            <a:ext cx="399099" cy="253731"/>
          </a:xfrm>
          <a:prstGeom prst="rect">
            <a:avLst/>
          </a:prstGeom>
          <a:noFill/>
          <a:extLst/>
        </p:spPr>
      </p:pic>
      <p:pic>
        <p:nvPicPr>
          <p:cNvPr id="180" name="Picture 180"/>
          <p:cNvPicPr>
            <a:picLocks noChangeAspect="0" noChangeArrowheads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4819631" y="8373744"/>
            <a:ext cx="290704" cy="342303"/>
          </a:xfrm>
          <a:prstGeom prst="rect">
            <a:avLst/>
          </a:prstGeom>
          <a:noFill/>
          <a:extLst/>
        </p:spPr>
      </p:pic>
      <p:sp>
        <p:nvSpPr>
          <p:cNvPr id="181" name="Freeform 181"/>
          <p:cNvSpPr/>
          <p:nvPr/>
        </p:nvSpPr>
        <p:spPr>
          <a:xfrm rot="0" flipH="0" flipV="1">
            <a:off x="15132192" y="8299174"/>
            <a:ext cx="368867" cy="672622"/>
          </a:xfrm>
          <a:custGeom>
            <a:pathLst>
              <a:path w="689472" h="1256804">
                <a:moveTo>
                  <a:pt x="689472" y="837704"/>
                </a:moveTo>
                <a:lnTo>
                  <a:pt x="689472" y="0"/>
                </a:lnTo>
                <a:lnTo>
                  <a:pt x="623243" y="40085"/>
                </a:lnTo>
                <a:lnTo>
                  <a:pt x="482700" y="125810"/>
                </a:lnTo>
                <a:lnTo>
                  <a:pt x="0" y="419100"/>
                </a:lnTo>
                <a:lnTo>
                  <a:pt x="0" y="1256804"/>
                </a:lnTo>
                <a:lnTo>
                  <a:pt x="689472" y="837704"/>
                </a:lnTo>
              </a:path>
            </a:pathLst>
          </a:custGeom>
          <a:solidFill>
            <a:srgbClr val="F8A36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" name="Freeform 182"/>
          <p:cNvSpPr/>
          <p:nvPr/>
        </p:nvSpPr>
        <p:spPr>
          <a:xfrm rot="0" flipH="0" flipV="1">
            <a:off x="15501059" y="8299174"/>
            <a:ext cx="368866" cy="672622"/>
          </a:xfrm>
          <a:custGeom>
            <a:pathLst>
              <a:path w="689471" h="1256804">
                <a:moveTo>
                  <a:pt x="689471" y="1256804"/>
                </a:moveTo>
                <a:lnTo>
                  <a:pt x="689471" y="418604"/>
                </a:lnTo>
                <a:lnTo>
                  <a:pt x="671810" y="407541"/>
                </a:lnTo>
                <a:lnTo>
                  <a:pt x="470296" y="284758"/>
                </a:lnTo>
                <a:lnTo>
                  <a:pt x="422175" y="255637"/>
                </a:lnTo>
                <a:lnTo>
                  <a:pt x="309711" y="187970"/>
                </a:lnTo>
                <a:lnTo>
                  <a:pt x="249187" y="151358"/>
                </a:lnTo>
                <a:lnTo>
                  <a:pt x="226814" y="137815"/>
                </a:lnTo>
                <a:lnTo>
                  <a:pt x="200124" y="121791"/>
                </a:lnTo>
                <a:lnTo>
                  <a:pt x="200124" y="121295"/>
                </a:lnTo>
                <a:lnTo>
                  <a:pt x="0" y="0"/>
                </a:lnTo>
                <a:lnTo>
                  <a:pt x="0" y="837704"/>
                </a:lnTo>
                <a:lnTo>
                  <a:pt x="279201" y="1007170"/>
                </a:lnTo>
                <a:lnTo>
                  <a:pt x="306834" y="1024186"/>
                </a:lnTo>
                <a:lnTo>
                  <a:pt x="325437" y="1035249"/>
                </a:lnTo>
                <a:lnTo>
                  <a:pt x="326380" y="1036241"/>
                </a:lnTo>
                <a:lnTo>
                  <a:pt x="338286" y="1043236"/>
                </a:lnTo>
                <a:lnTo>
                  <a:pt x="344983" y="1047254"/>
                </a:lnTo>
                <a:lnTo>
                  <a:pt x="381198" y="1069330"/>
                </a:lnTo>
                <a:lnTo>
                  <a:pt x="385464" y="1071811"/>
                </a:lnTo>
                <a:lnTo>
                  <a:pt x="385464" y="1072356"/>
                </a:lnTo>
                <a:lnTo>
                  <a:pt x="385960" y="1072356"/>
                </a:lnTo>
                <a:lnTo>
                  <a:pt x="413593" y="1089372"/>
                </a:lnTo>
                <a:lnTo>
                  <a:pt x="689471" y="1256804"/>
                </a:lnTo>
              </a:path>
            </a:pathLst>
          </a:custGeom>
          <a:solidFill>
            <a:srgbClr val="F7955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" name="Freeform 183"/>
          <p:cNvSpPr/>
          <p:nvPr/>
        </p:nvSpPr>
        <p:spPr>
          <a:xfrm rot="0" flipH="0" flipV="1">
            <a:off x="15132192" y="8075090"/>
            <a:ext cx="737734" cy="448406"/>
          </a:xfrm>
          <a:custGeom>
            <a:pathLst>
              <a:path w="1378943" h="837852">
                <a:moveTo>
                  <a:pt x="1378943" y="419050"/>
                </a:moveTo>
                <a:lnTo>
                  <a:pt x="1103263" y="251469"/>
                </a:lnTo>
                <a:lnTo>
                  <a:pt x="996454" y="186630"/>
                </a:lnTo>
                <a:lnTo>
                  <a:pt x="689472" y="0"/>
                </a:lnTo>
                <a:lnTo>
                  <a:pt x="0" y="419050"/>
                </a:lnTo>
                <a:lnTo>
                  <a:pt x="306735" y="605432"/>
                </a:lnTo>
                <a:lnTo>
                  <a:pt x="413792" y="670272"/>
                </a:lnTo>
                <a:lnTo>
                  <a:pt x="689472" y="837852"/>
                </a:lnTo>
                <a:lnTo>
                  <a:pt x="1378943" y="419050"/>
                </a:lnTo>
              </a:path>
            </a:pathLst>
          </a:custGeom>
          <a:solidFill>
            <a:srgbClr val="FAB57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" name="Freeform 184"/>
          <p:cNvSpPr/>
          <p:nvPr/>
        </p:nvSpPr>
        <p:spPr>
          <a:xfrm rot="0" flipH="0" flipV="1">
            <a:off x="15281326" y="8173910"/>
            <a:ext cx="426142" cy="258838"/>
          </a:xfrm>
          <a:custGeom>
            <a:pathLst>
              <a:path w="796528" h="483642">
                <a:moveTo>
                  <a:pt x="796528" y="64840"/>
                </a:moveTo>
                <a:lnTo>
                  <a:pt x="689719" y="0"/>
                </a:lnTo>
                <a:lnTo>
                  <a:pt x="558452" y="79673"/>
                </a:lnTo>
                <a:lnTo>
                  <a:pt x="318244" y="225475"/>
                </a:lnTo>
                <a:lnTo>
                  <a:pt x="270767" y="254447"/>
                </a:lnTo>
                <a:lnTo>
                  <a:pt x="30559" y="400199"/>
                </a:lnTo>
                <a:lnTo>
                  <a:pt x="0" y="418803"/>
                </a:lnTo>
                <a:lnTo>
                  <a:pt x="107057" y="483642"/>
                </a:lnTo>
                <a:lnTo>
                  <a:pt x="244425" y="400199"/>
                </a:lnTo>
                <a:lnTo>
                  <a:pt x="484336" y="254447"/>
                </a:lnTo>
                <a:lnTo>
                  <a:pt x="532110" y="225475"/>
                </a:lnTo>
                <a:lnTo>
                  <a:pt x="772021" y="79673"/>
                </a:lnTo>
                <a:lnTo>
                  <a:pt x="796528" y="64840"/>
                </a:lnTo>
              </a:path>
            </a:pathLst>
          </a:custGeom>
          <a:solidFill>
            <a:srgbClr val="E6905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" name="Freeform 185"/>
          <p:cNvSpPr/>
          <p:nvPr/>
        </p:nvSpPr>
        <p:spPr>
          <a:xfrm rot="0" flipH="0" flipV="1">
            <a:off x="15650326" y="8397994"/>
            <a:ext cx="57142" cy="120644"/>
          </a:xfrm>
          <a:custGeom>
            <a:pathLst>
              <a:path w="106809" h="225425">
                <a:moveTo>
                  <a:pt x="0" y="160586"/>
                </a:moveTo>
                <a:lnTo>
                  <a:pt x="0" y="0"/>
                </a:lnTo>
                <a:lnTo>
                  <a:pt x="17809" y="40035"/>
                </a:lnTo>
                <a:lnTo>
                  <a:pt x="35619" y="21630"/>
                </a:lnTo>
                <a:lnTo>
                  <a:pt x="53429" y="61664"/>
                </a:lnTo>
                <a:lnTo>
                  <a:pt x="71239" y="43259"/>
                </a:lnTo>
                <a:lnTo>
                  <a:pt x="88999" y="83294"/>
                </a:lnTo>
                <a:lnTo>
                  <a:pt x="106809" y="64889"/>
                </a:lnTo>
                <a:lnTo>
                  <a:pt x="106809" y="225425"/>
                </a:lnTo>
                <a:lnTo>
                  <a:pt x="0" y="160586"/>
                </a:lnTo>
              </a:path>
            </a:pathLst>
          </a:custGeom>
          <a:solidFill>
            <a:srgbClr val="C5794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6" name="Picture 186"/>
          <p:cNvPicPr>
            <a:picLocks noChangeAspect="0" noChangeArrowheads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295646" y="8176237"/>
            <a:ext cx="399122" cy="253705"/>
          </a:xfrm>
          <a:prstGeom prst="rect">
            <a:avLst/>
          </a:prstGeom>
          <a:noFill/>
          <a:extLst/>
        </p:spPr>
      </p:pic>
      <p:pic>
        <p:nvPicPr>
          <p:cNvPr id="187" name="Picture 187"/>
          <p:cNvPicPr>
            <a:picLocks noChangeAspect="0" noChangeArrowheads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197204" y="8600642"/>
            <a:ext cx="290704" cy="342303"/>
          </a:xfrm>
          <a:prstGeom prst="rect">
            <a:avLst/>
          </a:prstGeom>
          <a:noFill/>
          <a:extLst/>
        </p:spPr>
      </p:pic>
      <p:sp>
        <p:nvSpPr>
          <p:cNvPr id="188" name="Freeform 188"/>
          <p:cNvSpPr/>
          <p:nvPr/>
        </p:nvSpPr>
        <p:spPr>
          <a:xfrm rot="0" flipH="0" flipV="1">
            <a:off x="16308782" y="8060461"/>
            <a:ext cx="368840" cy="672649"/>
          </a:xfrm>
          <a:custGeom>
            <a:pathLst>
              <a:path w="689421" h="1256853">
                <a:moveTo>
                  <a:pt x="689421" y="837703"/>
                </a:moveTo>
                <a:lnTo>
                  <a:pt x="689421" y="0"/>
                </a:lnTo>
                <a:lnTo>
                  <a:pt x="623193" y="40084"/>
                </a:lnTo>
                <a:lnTo>
                  <a:pt x="482649" y="125809"/>
                </a:lnTo>
                <a:lnTo>
                  <a:pt x="0" y="419149"/>
                </a:lnTo>
                <a:lnTo>
                  <a:pt x="0" y="1256853"/>
                </a:lnTo>
                <a:lnTo>
                  <a:pt x="689421" y="837703"/>
                </a:lnTo>
              </a:path>
            </a:pathLst>
          </a:custGeom>
          <a:solidFill>
            <a:srgbClr val="F8A36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" name="Freeform 189"/>
          <p:cNvSpPr/>
          <p:nvPr/>
        </p:nvSpPr>
        <p:spPr>
          <a:xfrm rot="0" flipH="0" flipV="1">
            <a:off x="16677622" y="8060461"/>
            <a:ext cx="368866" cy="672649"/>
          </a:xfrm>
          <a:custGeom>
            <a:pathLst>
              <a:path w="689471" h="1256853">
                <a:moveTo>
                  <a:pt x="689471" y="1256853"/>
                </a:moveTo>
                <a:lnTo>
                  <a:pt x="689471" y="418603"/>
                </a:lnTo>
                <a:lnTo>
                  <a:pt x="671810" y="407590"/>
                </a:lnTo>
                <a:lnTo>
                  <a:pt x="470297" y="284757"/>
                </a:lnTo>
                <a:lnTo>
                  <a:pt x="422176" y="255686"/>
                </a:lnTo>
                <a:lnTo>
                  <a:pt x="309711" y="187969"/>
                </a:lnTo>
                <a:lnTo>
                  <a:pt x="249188" y="151407"/>
                </a:lnTo>
                <a:lnTo>
                  <a:pt x="226814" y="137864"/>
                </a:lnTo>
                <a:lnTo>
                  <a:pt x="200124" y="121840"/>
                </a:lnTo>
                <a:lnTo>
                  <a:pt x="200124" y="121294"/>
                </a:lnTo>
                <a:lnTo>
                  <a:pt x="0" y="0"/>
                </a:lnTo>
                <a:lnTo>
                  <a:pt x="0" y="837703"/>
                </a:lnTo>
                <a:lnTo>
                  <a:pt x="279202" y="1007169"/>
                </a:lnTo>
                <a:lnTo>
                  <a:pt x="306834" y="1024235"/>
                </a:lnTo>
                <a:lnTo>
                  <a:pt x="325438" y="1035248"/>
                </a:lnTo>
                <a:lnTo>
                  <a:pt x="326380" y="1036240"/>
                </a:lnTo>
                <a:lnTo>
                  <a:pt x="338286" y="1043285"/>
                </a:lnTo>
                <a:lnTo>
                  <a:pt x="344984" y="1047303"/>
                </a:lnTo>
                <a:lnTo>
                  <a:pt x="381199" y="1069330"/>
                </a:lnTo>
                <a:lnTo>
                  <a:pt x="385465" y="1071860"/>
                </a:lnTo>
                <a:lnTo>
                  <a:pt x="385465" y="1072356"/>
                </a:lnTo>
                <a:lnTo>
                  <a:pt x="385911" y="1072356"/>
                </a:lnTo>
                <a:lnTo>
                  <a:pt x="413544" y="1089372"/>
                </a:lnTo>
                <a:lnTo>
                  <a:pt x="689471" y="1256853"/>
                </a:lnTo>
              </a:path>
            </a:pathLst>
          </a:custGeom>
          <a:solidFill>
            <a:srgbClr val="F7955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" name="Freeform 190"/>
          <p:cNvSpPr/>
          <p:nvPr/>
        </p:nvSpPr>
        <p:spPr>
          <a:xfrm rot="0" flipH="0" flipV="1">
            <a:off x="16308755" y="7836404"/>
            <a:ext cx="737733" cy="448380"/>
          </a:xfrm>
          <a:custGeom>
            <a:pathLst>
              <a:path w="1378942" h="837804">
                <a:moveTo>
                  <a:pt x="1378942" y="419001"/>
                </a:moveTo>
                <a:lnTo>
                  <a:pt x="1103263" y="251470"/>
                </a:lnTo>
                <a:lnTo>
                  <a:pt x="996454" y="186581"/>
                </a:lnTo>
                <a:lnTo>
                  <a:pt x="689471" y="0"/>
                </a:lnTo>
                <a:lnTo>
                  <a:pt x="0" y="419001"/>
                </a:lnTo>
                <a:lnTo>
                  <a:pt x="306735" y="605384"/>
                </a:lnTo>
                <a:lnTo>
                  <a:pt x="413792" y="670223"/>
                </a:lnTo>
                <a:lnTo>
                  <a:pt x="689471" y="837804"/>
                </a:lnTo>
                <a:lnTo>
                  <a:pt x="1378942" y="419001"/>
                </a:lnTo>
              </a:path>
            </a:pathLst>
          </a:custGeom>
          <a:solidFill>
            <a:srgbClr val="FAB57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" name="Freeform 191"/>
          <p:cNvSpPr/>
          <p:nvPr/>
        </p:nvSpPr>
        <p:spPr>
          <a:xfrm rot="0" flipH="0" flipV="1">
            <a:off x="16457889" y="7935224"/>
            <a:ext cx="426116" cy="258837"/>
          </a:xfrm>
          <a:custGeom>
            <a:pathLst>
              <a:path w="796479" h="483641">
                <a:moveTo>
                  <a:pt x="796479" y="64889"/>
                </a:moveTo>
                <a:lnTo>
                  <a:pt x="689719" y="0"/>
                </a:lnTo>
                <a:lnTo>
                  <a:pt x="558453" y="79722"/>
                </a:lnTo>
                <a:lnTo>
                  <a:pt x="318244" y="225474"/>
                </a:lnTo>
                <a:lnTo>
                  <a:pt x="270768" y="254446"/>
                </a:lnTo>
                <a:lnTo>
                  <a:pt x="30559" y="400248"/>
                </a:lnTo>
                <a:lnTo>
                  <a:pt x="0" y="418802"/>
                </a:lnTo>
                <a:lnTo>
                  <a:pt x="107057" y="483641"/>
                </a:lnTo>
                <a:lnTo>
                  <a:pt x="244376" y="400248"/>
                </a:lnTo>
                <a:lnTo>
                  <a:pt x="484336" y="254446"/>
                </a:lnTo>
                <a:lnTo>
                  <a:pt x="532110" y="225474"/>
                </a:lnTo>
                <a:lnTo>
                  <a:pt x="772021" y="79722"/>
                </a:lnTo>
                <a:lnTo>
                  <a:pt x="796479" y="64889"/>
                </a:lnTo>
              </a:path>
            </a:pathLst>
          </a:custGeom>
          <a:solidFill>
            <a:srgbClr val="E6905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" name="Freeform 192"/>
          <p:cNvSpPr/>
          <p:nvPr/>
        </p:nvSpPr>
        <p:spPr>
          <a:xfrm rot="0" flipH="0" flipV="1">
            <a:off x="16826889" y="8159307"/>
            <a:ext cx="57142" cy="120644"/>
          </a:xfrm>
          <a:custGeom>
            <a:pathLst>
              <a:path w="106809" h="225425">
                <a:moveTo>
                  <a:pt x="0" y="160586"/>
                </a:moveTo>
                <a:lnTo>
                  <a:pt x="0" y="0"/>
                </a:lnTo>
                <a:lnTo>
                  <a:pt x="17810" y="40035"/>
                </a:lnTo>
                <a:lnTo>
                  <a:pt x="35620" y="21680"/>
                </a:lnTo>
                <a:lnTo>
                  <a:pt x="53430" y="61665"/>
                </a:lnTo>
                <a:lnTo>
                  <a:pt x="71239" y="43309"/>
                </a:lnTo>
                <a:lnTo>
                  <a:pt x="88999" y="83294"/>
                </a:lnTo>
                <a:lnTo>
                  <a:pt x="106809" y="64889"/>
                </a:lnTo>
                <a:lnTo>
                  <a:pt x="106809" y="225425"/>
                </a:lnTo>
                <a:lnTo>
                  <a:pt x="0" y="160586"/>
                </a:lnTo>
              </a:path>
            </a:pathLst>
          </a:custGeom>
          <a:solidFill>
            <a:srgbClr val="C5794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3" name="Picture 193"/>
          <p:cNvPicPr>
            <a:picLocks noChangeAspect="0" noChangeArrowheads="1"/>
          </p:cNvPicPr>
          <p:nvPr/>
        </p:nvPicPr>
        <p:blipFill>
          <a:blip r:embed="rId1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472206" y="7937524"/>
            <a:ext cx="399099" cy="253731"/>
          </a:xfrm>
          <a:prstGeom prst="rect">
            <a:avLst/>
          </a:prstGeom>
          <a:noFill/>
          <a:extLst/>
        </p:spPr>
      </p:pic>
      <p:pic>
        <p:nvPicPr>
          <p:cNvPr id="194" name="Picture 194"/>
          <p:cNvPicPr>
            <a:picLocks noChangeAspect="0" noChangeArrowheads="1"/>
          </p:cNvPicPr>
          <p:nvPr/>
        </p:nvPicPr>
        <p:blipFill>
          <a:blip r:embed="rId1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373768" y="8361956"/>
            <a:ext cx="290703" cy="342303"/>
          </a:xfrm>
          <a:prstGeom prst="rect">
            <a:avLst/>
          </a:prstGeom>
          <a:noFill/>
          <a:extLst/>
        </p:spPr>
      </p:pic>
      <p:sp>
        <p:nvSpPr>
          <p:cNvPr id="195" name="Freeform 195"/>
          <p:cNvSpPr/>
          <p:nvPr/>
        </p:nvSpPr>
        <p:spPr>
          <a:xfrm rot="0" flipH="0" flipV="1">
            <a:off x="15916373" y="8298935"/>
            <a:ext cx="368840" cy="672622"/>
          </a:xfrm>
          <a:custGeom>
            <a:pathLst>
              <a:path w="689422" h="1256804">
                <a:moveTo>
                  <a:pt x="689422" y="837704"/>
                </a:moveTo>
                <a:lnTo>
                  <a:pt x="689422" y="0"/>
                </a:lnTo>
                <a:lnTo>
                  <a:pt x="623193" y="40084"/>
                </a:lnTo>
                <a:lnTo>
                  <a:pt x="482650" y="125809"/>
                </a:lnTo>
                <a:lnTo>
                  <a:pt x="0" y="419100"/>
                </a:lnTo>
                <a:lnTo>
                  <a:pt x="0" y="1256804"/>
                </a:lnTo>
                <a:lnTo>
                  <a:pt x="689422" y="837704"/>
                </a:lnTo>
              </a:path>
            </a:pathLst>
          </a:custGeom>
          <a:solidFill>
            <a:srgbClr val="F8A36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" name="Freeform 196"/>
          <p:cNvSpPr/>
          <p:nvPr/>
        </p:nvSpPr>
        <p:spPr>
          <a:xfrm rot="0" flipH="0" flipV="1">
            <a:off x="16285214" y="8298935"/>
            <a:ext cx="368866" cy="672622"/>
          </a:xfrm>
          <a:custGeom>
            <a:pathLst>
              <a:path w="689471" h="1256804">
                <a:moveTo>
                  <a:pt x="689471" y="1256804"/>
                </a:moveTo>
                <a:lnTo>
                  <a:pt x="689471" y="418604"/>
                </a:lnTo>
                <a:lnTo>
                  <a:pt x="671859" y="407541"/>
                </a:lnTo>
                <a:lnTo>
                  <a:pt x="470296" y="284758"/>
                </a:lnTo>
                <a:lnTo>
                  <a:pt x="422175" y="255637"/>
                </a:lnTo>
                <a:lnTo>
                  <a:pt x="309711" y="187970"/>
                </a:lnTo>
                <a:lnTo>
                  <a:pt x="249237" y="151408"/>
                </a:lnTo>
                <a:lnTo>
                  <a:pt x="226814" y="137864"/>
                </a:lnTo>
                <a:lnTo>
                  <a:pt x="200124" y="121791"/>
                </a:lnTo>
                <a:lnTo>
                  <a:pt x="200124" y="121295"/>
                </a:lnTo>
                <a:lnTo>
                  <a:pt x="0" y="0"/>
                </a:lnTo>
                <a:lnTo>
                  <a:pt x="0" y="837704"/>
                </a:lnTo>
                <a:lnTo>
                  <a:pt x="279201" y="1007169"/>
                </a:lnTo>
                <a:lnTo>
                  <a:pt x="306883" y="1024185"/>
                </a:lnTo>
                <a:lnTo>
                  <a:pt x="325437" y="1035248"/>
                </a:lnTo>
                <a:lnTo>
                  <a:pt x="326380" y="1036240"/>
                </a:lnTo>
                <a:lnTo>
                  <a:pt x="338286" y="1043235"/>
                </a:lnTo>
                <a:lnTo>
                  <a:pt x="344983" y="1047254"/>
                </a:lnTo>
                <a:lnTo>
                  <a:pt x="381198" y="1069330"/>
                </a:lnTo>
                <a:lnTo>
                  <a:pt x="385464" y="1071810"/>
                </a:lnTo>
                <a:lnTo>
                  <a:pt x="385464" y="1072356"/>
                </a:lnTo>
                <a:lnTo>
                  <a:pt x="385960" y="1072356"/>
                </a:lnTo>
                <a:lnTo>
                  <a:pt x="413593" y="1089372"/>
                </a:lnTo>
                <a:lnTo>
                  <a:pt x="689471" y="1256804"/>
                </a:lnTo>
              </a:path>
            </a:pathLst>
          </a:custGeom>
          <a:solidFill>
            <a:srgbClr val="F7955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" name="Freeform 197"/>
          <p:cNvSpPr/>
          <p:nvPr/>
        </p:nvSpPr>
        <p:spPr>
          <a:xfrm rot="0" flipH="0" flipV="1">
            <a:off x="15916347" y="8074878"/>
            <a:ext cx="737734" cy="448379"/>
          </a:xfrm>
          <a:custGeom>
            <a:pathLst>
              <a:path w="1378943" h="837803">
                <a:moveTo>
                  <a:pt x="1378943" y="419050"/>
                </a:moveTo>
                <a:lnTo>
                  <a:pt x="1103263" y="251470"/>
                </a:lnTo>
                <a:lnTo>
                  <a:pt x="996454" y="186630"/>
                </a:lnTo>
                <a:lnTo>
                  <a:pt x="689472" y="0"/>
                </a:lnTo>
                <a:lnTo>
                  <a:pt x="0" y="419050"/>
                </a:lnTo>
                <a:lnTo>
                  <a:pt x="306735" y="605433"/>
                </a:lnTo>
                <a:lnTo>
                  <a:pt x="413792" y="670272"/>
                </a:lnTo>
                <a:lnTo>
                  <a:pt x="689472" y="837803"/>
                </a:lnTo>
                <a:lnTo>
                  <a:pt x="1378943" y="419050"/>
                </a:lnTo>
              </a:path>
            </a:pathLst>
          </a:custGeom>
          <a:solidFill>
            <a:srgbClr val="FAB57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" name="Freeform 198"/>
          <p:cNvSpPr/>
          <p:nvPr/>
        </p:nvSpPr>
        <p:spPr>
          <a:xfrm rot="0" flipH="0" flipV="1">
            <a:off x="16065480" y="8173671"/>
            <a:ext cx="426142" cy="258838"/>
          </a:xfrm>
          <a:custGeom>
            <a:pathLst>
              <a:path w="796528" h="483642">
                <a:moveTo>
                  <a:pt x="796528" y="64839"/>
                </a:moveTo>
                <a:lnTo>
                  <a:pt x="689719" y="0"/>
                </a:lnTo>
                <a:lnTo>
                  <a:pt x="558452" y="79673"/>
                </a:lnTo>
                <a:lnTo>
                  <a:pt x="318293" y="225474"/>
                </a:lnTo>
                <a:lnTo>
                  <a:pt x="270767" y="254446"/>
                </a:lnTo>
                <a:lnTo>
                  <a:pt x="30608" y="400199"/>
                </a:lnTo>
                <a:lnTo>
                  <a:pt x="0" y="418802"/>
                </a:lnTo>
                <a:lnTo>
                  <a:pt x="107057" y="483642"/>
                </a:lnTo>
                <a:lnTo>
                  <a:pt x="244425" y="400199"/>
                </a:lnTo>
                <a:lnTo>
                  <a:pt x="484336" y="254446"/>
                </a:lnTo>
                <a:lnTo>
                  <a:pt x="532110" y="225474"/>
                </a:lnTo>
                <a:lnTo>
                  <a:pt x="772021" y="79673"/>
                </a:lnTo>
                <a:lnTo>
                  <a:pt x="796528" y="64839"/>
                </a:lnTo>
              </a:path>
            </a:pathLst>
          </a:custGeom>
          <a:solidFill>
            <a:srgbClr val="E6905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" name="Freeform 199"/>
          <p:cNvSpPr/>
          <p:nvPr/>
        </p:nvSpPr>
        <p:spPr>
          <a:xfrm rot="0" flipH="0" flipV="1">
            <a:off x="16434507" y="8397755"/>
            <a:ext cx="57116" cy="120644"/>
          </a:xfrm>
          <a:custGeom>
            <a:pathLst>
              <a:path w="106760" h="225425">
                <a:moveTo>
                  <a:pt x="0" y="160535"/>
                </a:moveTo>
                <a:lnTo>
                  <a:pt x="0" y="0"/>
                </a:lnTo>
                <a:lnTo>
                  <a:pt x="17810" y="40034"/>
                </a:lnTo>
                <a:lnTo>
                  <a:pt x="35570" y="21629"/>
                </a:lnTo>
                <a:lnTo>
                  <a:pt x="53380" y="61614"/>
                </a:lnTo>
                <a:lnTo>
                  <a:pt x="71190" y="43259"/>
                </a:lnTo>
                <a:lnTo>
                  <a:pt x="88950" y="83244"/>
                </a:lnTo>
                <a:lnTo>
                  <a:pt x="106760" y="64889"/>
                </a:lnTo>
                <a:lnTo>
                  <a:pt x="106760" y="225425"/>
                </a:lnTo>
                <a:lnTo>
                  <a:pt x="0" y="160535"/>
                </a:lnTo>
              </a:path>
            </a:pathLst>
          </a:custGeom>
          <a:solidFill>
            <a:srgbClr val="C5794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0" name="Picture 200"/>
          <p:cNvPicPr>
            <a:picLocks noChangeAspect="0" noChangeArrowheads="1"/>
          </p:cNvPicPr>
          <p:nvPr/>
        </p:nvPicPr>
        <p:blipFill>
          <a:blip r:embed="rId2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079826" y="8175998"/>
            <a:ext cx="399098" cy="253705"/>
          </a:xfrm>
          <a:prstGeom prst="rect">
            <a:avLst/>
          </a:prstGeom>
          <a:noFill/>
          <a:extLst/>
        </p:spPr>
      </p:pic>
      <p:pic>
        <p:nvPicPr>
          <p:cNvPr id="201" name="Picture 201"/>
          <p:cNvPicPr>
            <a:picLocks noChangeAspect="0" noChangeArrowheads="1"/>
          </p:cNvPicPr>
          <p:nvPr/>
        </p:nvPicPr>
        <p:blipFill>
          <a:blip r:embed="rId2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981385" y="8600403"/>
            <a:ext cx="290676" cy="342303"/>
          </a:xfrm>
          <a:prstGeom prst="rect">
            <a:avLst/>
          </a:prstGeom>
          <a:noFill/>
          <a:extLst/>
        </p:spPr>
      </p:pic>
      <p:sp>
        <p:nvSpPr>
          <p:cNvPr id="202" name="Freeform 202"/>
          <p:cNvSpPr/>
          <p:nvPr/>
        </p:nvSpPr>
        <p:spPr>
          <a:xfrm rot="0" flipH="0" flipV="1">
            <a:off x="15523964" y="8537382"/>
            <a:ext cx="368867" cy="672649"/>
          </a:xfrm>
          <a:custGeom>
            <a:pathLst>
              <a:path w="689472" h="1256854">
                <a:moveTo>
                  <a:pt x="689472" y="837754"/>
                </a:moveTo>
                <a:lnTo>
                  <a:pt x="689472" y="0"/>
                </a:lnTo>
                <a:lnTo>
                  <a:pt x="623193" y="40134"/>
                </a:lnTo>
                <a:lnTo>
                  <a:pt x="482650" y="125859"/>
                </a:lnTo>
                <a:lnTo>
                  <a:pt x="0" y="419150"/>
                </a:lnTo>
                <a:lnTo>
                  <a:pt x="0" y="1256854"/>
                </a:lnTo>
                <a:lnTo>
                  <a:pt x="689472" y="837754"/>
                </a:lnTo>
              </a:path>
            </a:pathLst>
          </a:custGeom>
          <a:solidFill>
            <a:srgbClr val="F8A36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3" name="Freeform 203"/>
          <p:cNvSpPr/>
          <p:nvPr/>
        </p:nvSpPr>
        <p:spPr>
          <a:xfrm rot="0" flipH="0" flipV="1">
            <a:off x="15892831" y="8537382"/>
            <a:ext cx="368840" cy="672649"/>
          </a:xfrm>
          <a:custGeom>
            <a:pathLst>
              <a:path w="689421" h="1256854">
                <a:moveTo>
                  <a:pt x="689421" y="1256854"/>
                </a:moveTo>
                <a:lnTo>
                  <a:pt x="689421" y="418654"/>
                </a:lnTo>
                <a:lnTo>
                  <a:pt x="671810" y="407591"/>
                </a:lnTo>
                <a:lnTo>
                  <a:pt x="470247" y="284758"/>
                </a:lnTo>
                <a:lnTo>
                  <a:pt x="422126" y="255687"/>
                </a:lnTo>
                <a:lnTo>
                  <a:pt x="309661" y="188020"/>
                </a:lnTo>
                <a:lnTo>
                  <a:pt x="249187" y="151408"/>
                </a:lnTo>
                <a:lnTo>
                  <a:pt x="226764" y="137865"/>
                </a:lnTo>
                <a:lnTo>
                  <a:pt x="200074" y="121841"/>
                </a:lnTo>
                <a:lnTo>
                  <a:pt x="200074" y="121345"/>
                </a:lnTo>
                <a:lnTo>
                  <a:pt x="0" y="0"/>
                </a:lnTo>
                <a:lnTo>
                  <a:pt x="0" y="837754"/>
                </a:lnTo>
                <a:lnTo>
                  <a:pt x="279201" y="1007170"/>
                </a:lnTo>
                <a:lnTo>
                  <a:pt x="306834" y="1024235"/>
                </a:lnTo>
                <a:lnTo>
                  <a:pt x="325387" y="1035249"/>
                </a:lnTo>
                <a:lnTo>
                  <a:pt x="326380" y="1036241"/>
                </a:lnTo>
                <a:lnTo>
                  <a:pt x="338286" y="1043285"/>
                </a:lnTo>
                <a:lnTo>
                  <a:pt x="344934" y="1047304"/>
                </a:lnTo>
                <a:lnTo>
                  <a:pt x="381148" y="1069330"/>
                </a:lnTo>
                <a:lnTo>
                  <a:pt x="385415" y="1071860"/>
                </a:lnTo>
                <a:lnTo>
                  <a:pt x="385415" y="1072357"/>
                </a:lnTo>
                <a:lnTo>
                  <a:pt x="385911" y="1072357"/>
                </a:lnTo>
                <a:lnTo>
                  <a:pt x="413543" y="1089422"/>
                </a:lnTo>
                <a:lnTo>
                  <a:pt x="689421" y="1256854"/>
                </a:lnTo>
              </a:path>
            </a:pathLst>
          </a:custGeom>
          <a:solidFill>
            <a:srgbClr val="F7955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" name="Freeform 204"/>
          <p:cNvSpPr/>
          <p:nvPr/>
        </p:nvSpPr>
        <p:spPr>
          <a:xfrm rot="0" flipH="0" flipV="1">
            <a:off x="15523964" y="8313325"/>
            <a:ext cx="737734" cy="448379"/>
          </a:xfrm>
          <a:custGeom>
            <a:pathLst>
              <a:path w="1378943" h="837803">
                <a:moveTo>
                  <a:pt x="1378943" y="419051"/>
                </a:moveTo>
                <a:lnTo>
                  <a:pt x="1103214" y="251470"/>
                </a:lnTo>
                <a:lnTo>
                  <a:pt x="996405" y="186631"/>
                </a:lnTo>
                <a:lnTo>
                  <a:pt x="689472" y="0"/>
                </a:lnTo>
                <a:lnTo>
                  <a:pt x="0" y="419051"/>
                </a:lnTo>
                <a:lnTo>
                  <a:pt x="306735" y="605383"/>
                </a:lnTo>
                <a:lnTo>
                  <a:pt x="413743" y="670223"/>
                </a:lnTo>
                <a:lnTo>
                  <a:pt x="689472" y="837803"/>
                </a:lnTo>
                <a:lnTo>
                  <a:pt x="1378943" y="419051"/>
                </a:lnTo>
              </a:path>
            </a:pathLst>
          </a:custGeom>
          <a:solidFill>
            <a:srgbClr val="FAB57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5" name="Freeform 205"/>
          <p:cNvSpPr/>
          <p:nvPr/>
        </p:nvSpPr>
        <p:spPr>
          <a:xfrm rot="0" flipH="0" flipV="1">
            <a:off x="15673072" y="8412145"/>
            <a:ext cx="426142" cy="258838"/>
          </a:xfrm>
          <a:custGeom>
            <a:pathLst>
              <a:path w="796528" h="483642">
                <a:moveTo>
                  <a:pt x="796528" y="64890"/>
                </a:moveTo>
                <a:lnTo>
                  <a:pt x="689719" y="0"/>
                </a:lnTo>
                <a:lnTo>
                  <a:pt x="558453" y="79723"/>
                </a:lnTo>
                <a:lnTo>
                  <a:pt x="318294" y="225525"/>
                </a:lnTo>
                <a:lnTo>
                  <a:pt x="270768" y="254447"/>
                </a:lnTo>
                <a:lnTo>
                  <a:pt x="30609" y="400249"/>
                </a:lnTo>
                <a:lnTo>
                  <a:pt x="0" y="418803"/>
                </a:lnTo>
                <a:lnTo>
                  <a:pt x="107057" y="483642"/>
                </a:lnTo>
                <a:lnTo>
                  <a:pt x="244425" y="400249"/>
                </a:lnTo>
                <a:lnTo>
                  <a:pt x="484386" y="254447"/>
                </a:lnTo>
                <a:lnTo>
                  <a:pt x="532110" y="225525"/>
                </a:lnTo>
                <a:lnTo>
                  <a:pt x="772071" y="79723"/>
                </a:lnTo>
                <a:lnTo>
                  <a:pt x="796528" y="64890"/>
                </a:lnTo>
              </a:path>
            </a:pathLst>
          </a:custGeom>
          <a:solidFill>
            <a:srgbClr val="E6905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" name="Freeform 206"/>
          <p:cNvSpPr/>
          <p:nvPr/>
        </p:nvSpPr>
        <p:spPr>
          <a:xfrm rot="0" flipH="0" flipV="1">
            <a:off x="16042098" y="8636229"/>
            <a:ext cx="57142" cy="120617"/>
          </a:xfrm>
          <a:custGeom>
            <a:pathLst>
              <a:path w="106809" h="225375">
                <a:moveTo>
                  <a:pt x="0" y="160536"/>
                </a:moveTo>
                <a:lnTo>
                  <a:pt x="0" y="0"/>
                </a:lnTo>
                <a:lnTo>
                  <a:pt x="17809" y="39985"/>
                </a:lnTo>
                <a:lnTo>
                  <a:pt x="35570" y="21629"/>
                </a:lnTo>
                <a:lnTo>
                  <a:pt x="53379" y="61615"/>
                </a:lnTo>
                <a:lnTo>
                  <a:pt x="71189" y="43259"/>
                </a:lnTo>
                <a:lnTo>
                  <a:pt x="88999" y="83244"/>
                </a:lnTo>
                <a:lnTo>
                  <a:pt x="106809" y="64839"/>
                </a:lnTo>
                <a:lnTo>
                  <a:pt x="106809" y="225375"/>
                </a:lnTo>
                <a:lnTo>
                  <a:pt x="0" y="160536"/>
                </a:lnTo>
              </a:path>
            </a:pathLst>
          </a:custGeom>
          <a:solidFill>
            <a:srgbClr val="C5794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7" name="Picture 207"/>
          <p:cNvPicPr>
            <a:picLocks noChangeAspect="0" noChangeArrowheads="1"/>
          </p:cNvPicPr>
          <p:nvPr/>
        </p:nvPicPr>
        <p:blipFill>
          <a:blip r:embed="rId2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687416" y="8414446"/>
            <a:ext cx="399098" cy="253731"/>
          </a:xfrm>
          <a:prstGeom prst="rect">
            <a:avLst/>
          </a:prstGeom>
          <a:noFill/>
          <a:extLst/>
        </p:spPr>
      </p:pic>
      <p:pic>
        <p:nvPicPr>
          <p:cNvPr id="208" name="Picture 208"/>
          <p:cNvPicPr>
            <a:picLocks noChangeAspect="0" noChangeArrowheads="1"/>
          </p:cNvPicPr>
          <p:nvPr/>
        </p:nvPicPr>
        <p:blipFill>
          <a:blip r:embed="rId2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588977" y="8838877"/>
            <a:ext cx="290703" cy="342303"/>
          </a:xfrm>
          <a:prstGeom prst="rect">
            <a:avLst/>
          </a:prstGeom>
          <a:noFill/>
          <a:extLst/>
        </p:spPr>
      </p:pic>
      <p:sp>
        <p:nvSpPr>
          <p:cNvPr id="209" name="Freeform 209"/>
          <p:cNvSpPr/>
          <p:nvPr/>
        </p:nvSpPr>
        <p:spPr>
          <a:xfrm rot="0" flipH="0" flipV="1">
            <a:off x="14754620" y="7613621"/>
            <a:ext cx="368840" cy="672649"/>
          </a:xfrm>
          <a:custGeom>
            <a:pathLst>
              <a:path w="689422" h="1256854">
                <a:moveTo>
                  <a:pt x="689422" y="837754"/>
                </a:moveTo>
                <a:lnTo>
                  <a:pt x="689422" y="0"/>
                </a:lnTo>
                <a:lnTo>
                  <a:pt x="623193" y="40085"/>
                </a:lnTo>
                <a:lnTo>
                  <a:pt x="482650" y="125810"/>
                </a:lnTo>
                <a:lnTo>
                  <a:pt x="0" y="419150"/>
                </a:lnTo>
                <a:lnTo>
                  <a:pt x="0" y="1256854"/>
                </a:lnTo>
                <a:lnTo>
                  <a:pt x="689422" y="837754"/>
                </a:lnTo>
              </a:path>
            </a:pathLst>
          </a:custGeom>
          <a:solidFill>
            <a:srgbClr val="F8A36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0" name="Freeform 210"/>
          <p:cNvSpPr/>
          <p:nvPr/>
        </p:nvSpPr>
        <p:spPr>
          <a:xfrm rot="0" flipH="0" flipV="1">
            <a:off x="15123460" y="7613621"/>
            <a:ext cx="368866" cy="672649"/>
          </a:xfrm>
          <a:custGeom>
            <a:pathLst>
              <a:path w="689471" h="1256854">
                <a:moveTo>
                  <a:pt x="689471" y="1256854"/>
                </a:moveTo>
                <a:lnTo>
                  <a:pt x="689471" y="418604"/>
                </a:lnTo>
                <a:lnTo>
                  <a:pt x="671860" y="407591"/>
                </a:lnTo>
                <a:lnTo>
                  <a:pt x="470297" y="284758"/>
                </a:lnTo>
                <a:lnTo>
                  <a:pt x="422176" y="255687"/>
                </a:lnTo>
                <a:lnTo>
                  <a:pt x="309711" y="188020"/>
                </a:lnTo>
                <a:lnTo>
                  <a:pt x="249237" y="151408"/>
                </a:lnTo>
                <a:lnTo>
                  <a:pt x="226814" y="137865"/>
                </a:lnTo>
                <a:lnTo>
                  <a:pt x="200124" y="121841"/>
                </a:lnTo>
                <a:lnTo>
                  <a:pt x="200124" y="121345"/>
                </a:lnTo>
                <a:lnTo>
                  <a:pt x="0" y="0"/>
                </a:lnTo>
                <a:lnTo>
                  <a:pt x="0" y="837754"/>
                </a:lnTo>
                <a:lnTo>
                  <a:pt x="279251" y="1007170"/>
                </a:lnTo>
                <a:lnTo>
                  <a:pt x="306884" y="1024235"/>
                </a:lnTo>
                <a:lnTo>
                  <a:pt x="325437" y="1035249"/>
                </a:lnTo>
                <a:lnTo>
                  <a:pt x="326430" y="1036241"/>
                </a:lnTo>
                <a:lnTo>
                  <a:pt x="338336" y="1043285"/>
                </a:lnTo>
                <a:lnTo>
                  <a:pt x="344984" y="1047304"/>
                </a:lnTo>
                <a:lnTo>
                  <a:pt x="381198" y="1069380"/>
                </a:lnTo>
                <a:lnTo>
                  <a:pt x="385514" y="1071860"/>
                </a:lnTo>
                <a:lnTo>
                  <a:pt x="385514" y="1072357"/>
                </a:lnTo>
                <a:lnTo>
                  <a:pt x="385961" y="1072357"/>
                </a:lnTo>
                <a:lnTo>
                  <a:pt x="413593" y="1089422"/>
                </a:lnTo>
                <a:lnTo>
                  <a:pt x="689471" y="1256854"/>
                </a:lnTo>
              </a:path>
            </a:pathLst>
          </a:custGeom>
          <a:solidFill>
            <a:srgbClr val="F7955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1" name="Freeform 211"/>
          <p:cNvSpPr/>
          <p:nvPr/>
        </p:nvSpPr>
        <p:spPr>
          <a:xfrm rot="0" flipH="0" flipV="1">
            <a:off x="14754620" y="7389564"/>
            <a:ext cx="737707" cy="448379"/>
          </a:xfrm>
          <a:custGeom>
            <a:pathLst>
              <a:path w="1378893" h="837803">
                <a:moveTo>
                  <a:pt x="1378893" y="419001"/>
                </a:moveTo>
                <a:lnTo>
                  <a:pt x="1103214" y="251470"/>
                </a:lnTo>
                <a:lnTo>
                  <a:pt x="996405" y="186631"/>
                </a:lnTo>
                <a:lnTo>
                  <a:pt x="689422" y="0"/>
                </a:lnTo>
                <a:lnTo>
                  <a:pt x="0" y="419001"/>
                </a:lnTo>
                <a:lnTo>
                  <a:pt x="306735" y="605433"/>
                </a:lnTo>
                <a:lnTo>
                  <a:pt x="413743" y="670223"/>
                </a:lnTo>
                <a:lnTo>
                  <a:pt x="689422" y="837803"/>
                </a:lnTo>
                <a:lnTo>
                  <a:pt x="1378893" y="419001"/>
                </a:lnTo>
              </a:path>
            </a:pathLst>
          </a:custGeom>
          <a:solidFill>
            <a:srgbClr val="FAB57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" name="Freeform 212"/>
          <p:cNvSpPr/>
          <p:nvPr/>
        </p:nvSpPr>
        <p:spPr>
          <a:xfrm rot="0" flipH="0" flipV="1">
            <a:off x="14903754" y="7488384"/>
            <a:ext cx="426115" cy="258838"/>
          </a:xfrm>
          <a:custGeom>
            <a:pathLst>
              <a:path w="796478" h="483642">
                <a:moveTo>
                  <a:pt x="796478" y="64889"/>
                </a:moveTo>
                <a:lnTo>
                  <a:pt x="689669" y="0"/>
                </a:lnTo>
                <a:lnTo>
                  <a:pt x="558403" y="79723"/>
                </a:lnTo>
                <a:lnTo>
                  <a:pt x="318244" y="225525"/>
                </a:lnTo>
                <a:lnTo>
                  <a:pt x="270718" y="254497"/>
                </a:lnTo>
                <a:lnTo>
                  <a:pt x="30559" y="400249"/>
                </a:lnTo>
                <a:lnTo>
                  <a:pt x="0" y="418803"/>
                </a:lnTo>
                <a:lnTo>
                  <a:pt x="107007" y="483642"/>
                </a:lnTo>
                <a:lnTo>
                  <a:pt x="244375" y="400249"/>
                </a:lnTo>
                <a:lnTo>
                  <a:pt x="484336" y="254497"/>
                </a:lnTo>
                <a:lnTo>
                  <a:pt x="532060" y="225525"/>
                </a:lnTo>
                <a:lnTo>
                  <a:pt x="772021" y="79723"/>
                </a:lnTo>
                <a:lnTo>
                  <a:pt x="796478" y="64889"/>
                </a:lnTo>
              </a:path>
            </a:pathLst>
          </a:custGeom>
          <a:solidFill>
            <a:srgbClr val="E6905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3" name="Freeform 213"/>
          <p:cNvSpPr/>
          <p:nvPr/>
        </p:nvSpPr>
        <p:spPr>
          <a:xfrm rot="0" flipH="0" flipV="1">
            <a:off x="15272753" y="7712467"/>
            <a:ext cx="57116" cy="120617"/>
          </a:xfrm>
          <a:custGeom>
            <a:pathLst>
              <a:path w="106759" h="225375">
                <a:moveTo>
                  <a:pt x="0" y="160536"/>
                </a:moveTo>
                <a:lnTo>
                  <a:pt x="0" y="0"/>
                </a:lnTo>
                <a:lnTo>
                  <a:pt x="17809" y="39985"/>
                </a:lnTo>
                <a:lnTo>
                  <a:pt x="35619" y="21629"/>
                </a:lnTo>
                <a:lnTo>
                  <a:pt x="53379" y="61615"/>
                </a:lnTo>
                <a:lnTo>
                  <a:pt x="71189" y="43209"/>
                </a:lnTo>
                <a:lnTo>
                  <a:pt x="88999" y="83244"/>
                </a:lnTo>
                <a:lnTo>
                  <a:pt x="106759" y="64839"/>
                </a:lnTo>
                <a:lnTo>
                  <a:pt x="106759" y="225375"/>
                </a:lnTo>
                <a:lnTo>
                  <a:pt x="0" y="160536"/>
                </a:lnTo>
              </a:path>
            </a:pathLst>
          </a:custGeom>
          <a:solidFill>
            <a:srgbClr val="C5794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4" name="Picture 214"/>
          <p:cNvPicPr>
            <a:picLocks noChangeAspect="0" noChangeArrowheads="1"/>
          </p:cNvPicPr>
          <p:nvPr/>
        </p:nvPicPr>
        <p:blipFill>
          <a:blip r:embed="rId2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4918070" y="7490685"/>
            <a:ext cx="399099" cy="253705"/>
          </a:xfrm>
          <a:prstGeom prst="rect">
            <a:avLst/>
          </a:prstGeom>
          <a:noFill/>
          <a:extLst/>
        </p:spPr>
      </p:pic>
      <p:pic>
        <p:nvPicPr>
          <p:cNvPr id="215" name="Picture 215"/>
          <p:cNvPicPr>
            <a:picLocks noChangeAspect="0" noChangeArrowheads="1"/>
          </p:cNvPicPr>
          <p:nvPr/>
        </p:nvPicPr>
        <p:blipFill>
          <a:blip r:embed="rId2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4819631" y="7915090"/>
            <a:ext cx="290704" cy="342329"/>
          </a:xfrm>
          <a:prstGeom prst="rect">
            <a:avLst/>
          </a:prstGeom>
          <a:noFill/>
          <a:extLst/>
        </p:spPr>
      </p:pic>
      <p:sp>
        <p:nvSpPr>
          <p:cNvPr id="216" name="Freeform 216"/>
          <p:cNvSpPr/>
          <p:nvPr/>
        </p:nvSpPr>
        <p:spPr>
          <a:xfrm rot="0" flipH="0" flipV="1">
            <a:off x="15140128" y="7847953"/>
            <a:ext cx="368866" cy="672649"/>
          </a:xfrm>
          <a:custGeom>
            <a:pathLst>
              <a:path w="689471" h="1256853">
                <a:moveTo>
                  <a:pt x="689471" y="837704"/>
                </a:moveTo>
                <a:lnTo>
                  <a:pt x="689471" y="0"/>
                </a:lnTo>
                <a:lnTo>
                  <a:pt x="623242" y="40084"/>
                </a:lnTo>
                <a:lnTo>
                  <a:pt x="482649" y="125809"/>
                </a:lnTo>
                <a:lnTo>
                  <a:pt x="0" y="419100"/>
                </a:lnTo>
                <a:lnTo>
                  <a:pt x="0" y="1256853"/>
                </a:lnTo>
                <a:lnTo>
                  <a:pt x="689471" y="837704"/>
                </a:lnTo>
              </a:path>
            </a:pathLst>
          </a:custGeom>
          <a:solidFill>
            <a:srgbClr val="F8A36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7" name="Freeform 217"/>
          <p:cNvSpPr/>
          <p:nvPr/>
        </p:nvSpPr>
        <p:spPr>
          <a:xfrm rot="0" flipH="0" flipV="1">
            <a:off x="15508995" y="7847953"/>
            <a:ext cx="368840" cy="672649"/>
          </a:xfrm>
          <a:custGeom>
            <a:pathLst>
              <a:path w="689421" h="1256853">
                <a:moveTo>
                  <a:pt x="689421" y="1256853"/>
                </a:moveTo>
                <a:lnTo>
                  <a:pt x="689421" y="418604"/>
                </a:lnTo>
                <a:lnTo>
                  <a:pt x="671810" y="407591"/>
                </a:lnTo>
                <a:lnTo>
                  <a:pt x="470247" y="284758"/>
                </a:lnTo>
                <a:lnTo>
                  <a:pt x="422126" y="255687"/>
                </a:lnTo>
                <a:lnTo>
                  <a:pt x="309661" y="187970"/>
                </a:lnTo>
                <a:lnTo>
                  <a:pt x="249188" y="151408"/>
                </a:lnTo>
                <a:lnTo>
                  <a:pt x="226764" y="137864"/>
                </a:lnTo>
                <a:lnTo>
                  <a:pt x="200124" y="121791"/>
                </a:lnTo>
                <a:lnTo>
                  <a:pt x="200124" y="121295"/>
                </a:lnTo>
                <a:lnTo>
                  <a:pt x="0" y="0"/>
                </a:lnTo>
                <a:lnTo>
                  <a:pt x="0" y="837704"/>
                </a:lnTo>
                <a:lnTo>
                  <a:pt x="279201" y="1007169"/>
                </a:lnTo>
                <a:lnTo>
                  <a:pt x="306834" y="1024235"/>
                </a:lnTo>
                <a:lnTo>
                  <a:pt x="325437" y="1035248"/>
                </a:lnTo>
                <a:lnTo>
                  <a:pt x="326380" y="1036241"/>
                </a:lnTo>
                <a:lnTo>
                  <a:pt x="338286" y="1043285"/>
                </a:lnTo>
                <a:lnTo>
                  <a:pt x="344934" y="1047303"/>
                </a:lnTo>
                <a:lnTo>
                  <a:pt x="381149" y="1069330"/>
                </a:lnTo>
                <a:lnTo>
                  <a:pt x="385465" y="1071860"/>
                </a:lnTo>
                <a:lnTo>
                  <a:pt x="385465" y="1072356"/>
                </a:lnTo>
                <a:lnTo>
                  <a:pt x="385911" y="1072356"/>
                </a:lnTo>
                <a:lnTo>
                  <a:pt x="413543" y="1089422"/>
                </a:lnTo>
                <a:lnTo>
                  <a:pt x="689421" y="1256853"/>
                </a:lnTo>
              </a:path>
            </a:pathLst>
          </a:custGeom>
          <a:solidFill>
            <a:srgbClr val="F7955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8" name="Freeform 218"/>
          <p:cNvSpPr/>
          <p:nvPr/>
        </p:nvSpPr>
        <p:spPr>
          <a:xfrm rot="0" flipH="0" flipV="1">
            <a:off x="15140101" y="7623896"/>
            <a:ext cx="737760" cy="448379"/>
          </a:xfrm>
          <a:custGeom>
            <a:pathLst>
              <a:path w="1378992" h="837803">
                <a:moveTo>
                  <a:pt x="1378992" y="419001"/>
                </a:moveTo>
                <a:lnTo>
                  <a:pt x="1103263" y="251420"/>
                </a:lnTo>
                <a:lnTo>
                  <a:pt x="996504" y="186630"/>
                </a:lnTo>
                <a:lnTo>
                  <a:pt x="689521" y="0"/>
                </a:lnTo>
                <a:lnTo>
                  <a:pt x="0" y="419001"/>
                </a:lnTo>
                <a:lnTo>
                  <a:pt x="306784" y="605383"/>
                </a:lnTo>
                <a:lnTo>
                  <a:pt x="413792" y="670223"/>
                </a:lnTo>
                <a:lnTo>
                  <a:pt x="689521" y="837803"/>
                </a:lnTo>
                <a:lnTo>
                  <a:pt x="1378992" y="419001"/>
                </a:lnTo>
              </a:path>
            </a:pathLst>
          </a:custGeom>
          <a:solidFill>
            <a:srgbClr val="FAB57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9" name="Freeform 219"/>
          <p:cNvSpPr/>
          <p:nvPr/>
        </p:nvSpPr>
        <p:spPr>
          <a:xfrm rot="0" flipH="0" flipV="1">
            <a:off x="15289235" y="7722716"/>
            <a:ext cx="426142" cy="258838"/>
          </a:xfrm>
          <a:custGeom>
            <a:pathLst>
              <a:path w="796528" h="483642">
                <a:moveTo>
                  <a:pt x="796528" y="64840"/>
                </a:moveTo>
                <a:lnTo>
                  <a:pt x="689719" y="0"/>
                </a:lnTo>
                <a:lnTo>
                  <a:pt x="558453" y="79722"/>
                </a:lnTo>
                <a:lnTo>
                  <a:pt x="318294" y="225475"/>
                </a:lnTo>
                <a:lnTo>
                  <a:pt x="270768" y="254447"/>
                </a:lnTo>
                <a:lnTo>
                  <a:pt x="30609" y="400249"/>
                </a:lnTo>
                <a:lnTo>
                  <a:pt x="0" y="418802"/>
                </a:lnTo>
                <a:lnTo>
                  <a:pt x="107057" y="483642"/>
                </a:lnTo>
                <a:lnTo>
                  <a:pt x="244426" y="400249"/>
                </a:lnTo>
                <a:lnTo>
                  <a:pt x="484386" y="254447"/>
                </a:lnTo>
                <a:lnTo>
                  <a:pt x="532110" y="225475"/>
                </a:lnTo>
                <a:lnTo>
                  <a:pt x="772071" y="79722"/>
                </a:lnTo>
                <a:lnTo>
                  <a:pt x="796528" y="64840"/>
                </a:lnTo>
              </a:path>
            </a:pathLst>
          </a:custGeom>
          <a:solidFill>
            <a:srgbClr val="E6905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0" name="Freeform 220"/>
          <p:cNvSpPr/>
          <p:nvPr/>
        </p:nvSpPr>
        <p:spPr>
          <a:xfrm rot="0" flipH="0" flipV="1">
            <a:off x="15658262" y="7946800"/>
            <a:ext cx="57142" cy="120644"/>
          </a:xfrm>
          <a:custGeom>
            <a:pathLst>
              <a:path w="106809" h="225425">
                <a:moveTo>
                  <a:pt x="0" y="160585"/>
                </a:moveTo>
                <a:lnTo>
                  <a:pt x="0" y="0"/>
                </a:lnTo>
                <a:lnTo>
                  <a:pt x="17810" y="40035"/>
                </a:lnTo>
                <a:lnTo>
                  <a:pt x="35570" y="21629"/>
                </a:lnTo>
                <a:lnTo>
                  <a:pt x="53380" y="61664"/>
                </a:lnTo>
                <a:lnTo>
                  <a:pt x="71189" y="43259"/>
                </a:lnTo>
                <a:lnTo>
                  <a:pt x="88999" y="83294"/>
                </a:lnTo>
                <a:lnTo>
                  <a:pt x="106809" y="64889"/>
                </a:lnTo>
                <a:lnTo>
                  <a:pt x="106809" y="225425"/>
                </a:lnTo>
                <a:lnTo>
                  <a:pt x="0" y="160585"/>
                </a:lnTo>
              </a:path>
            </a:pathLst>
          </a:custGeom>
          <a:solidFill>
            <a:srgbClr val="C5794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21" name="Picture 221"/>
          <p:cNvPicPr>
            <a:picLocks noChangeAspect="0" noChangeArrowheads="1"/>
          </p:cNvPicPr>
          <p:nvPr/>
        </p:nvPicPr>
        <p:blipFill>
          <a:blip r:embed="rId2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303579" y="7725043"/>
            <a:ext cx="399099" cy="253705"/>
          </a:xfrm>
          <a:prstGeom prst="rect">
            <a:avLst/>
          </a:prstGeom>
          <a:noFill/>
          <a:extLst/>
        </p:spPr>
      </p:pic>
      <p:pic>
        <p:nvPicPr>
          <p:cNvPr id="222" name="Picture 222"/>
          <p:cNvPicPr>
            <a:picLocks noChangeAspect="0" noChangeArrowheads="1"/>
          </p:cNvPicPr>
          <p:nvPr/>
        </p:nvPicPr>
        <p:blipFill>
          <a:blip r:embed="rId2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205140" y="8149448"/>
            <a:ext cx="290704" cy="342303"/>
          </a:xfrm>
          <a:prstGeom prst="rect">
            <a:avLst/>
          </a:prstGeom>
          <a:noFill/>
          <a:extLst/>
        </p:spPr>
      </p:pic>
      <p:sp>
        <p:nvSpPr>
          <p:cNvPr id="223" name="Freeform 223"/>
          <p:cNvSpPr/>
          <p:nvPr/>
        </p:nvSpPr>
        <p:spPr>
          <a:xfrm rot="0" flipH="0" flipV="1">
            <a:off x="16302916" y="7604966"/>
            <a:ext cx="368840" cy="672649"/>
          </a:xfrm>
          <a:custGeom>
            <a:pathLst>
              <a:path w="689421" h="1256853">
                <a:moveTo>
                  <a:pt x="689421" y="837753"/>
                </a:moveTo>
                <a:lnTo>
                  <a:pt x="689421" y="0"/>
                </a:lnTo>
                <a:lnTo>
                  <a:pt x="623243" y="40134"/>
                </a:lnTo>
                <a:lnTo>
                  <a:pt x="482650" y="125859"/>
                </a:lnTo>
                <a:lnTo>
                  <a:pt x="0" y="419100"/>
                </a:lnTo>
                <a:lnTo>
                  <a:pt x="0" y="1256853"/>
                </a:lnTo>
                <a:lnTo>
                  <a:pt x="689421" y="837753"/>
                </a:lnTo>
              </a:path>
            </a:pathLst>
          </a:custGeom>
          <a:solidFill>
            <a:srgbClr val="F8A36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4" name="Freeform 224"/>
          <p:cNvSpPr/>
          <p:nvPr/>
        </p:nvSpPr>
        <p:spPr>
          <a:xfrm rot="0" flipH="0" flipV="1">
            <a:off x="16671757" y="7604966"/>
            <a:ext cx="368867" cy="672649"/>
          </a:xfrm>
          <a:custGeom>
            <a:pathLst>
              <a:path w="689472" h="1256853">
                <a:moveTo>
                  <a:pt x="689472" y="1256853"/>
                </a:moveTo>
                <a:lnTo>
                  <a:pt x="689472" y="418604"/>
                </a:lnTo>
                <a:lnTo>
                  <a:pt x="671860" y="407591"/>
                </a:lnTo>
                <a:lnTo>
                  <a:pt x="470297" y="284758"/>
                </a:lnTo>
                <a:lnTo>
                  <a:pt x="422176" y="255687"/>
                </a:lnTo>
                <a:lnTo>
                  <a:pt x="309712" y="188019"/>
                </a:lnTo>
                <a:lnTo>
                  <a:pt x="249238" y="151408"/>
                </a:lnTo>
                <a:lnTo>
                  <a:pt x="226815" y="137864"/>
                </a:lnTo>
                <a:lnTo>
                  <a:pt x="200125" y="121841"/>
                </a:lnTo>
                <a:lnTo>
                  <a:pt x="200125" y="121344"/>
                </a:lnTo>
                <a:lnTo>
                  <a:pt x="0" y="0"/>
                </a:lnTo>
                <a:lnTo>
                  <a:pt x="0" y="837753"/>
                </a:lnTo>
                <a:lnTo>
                  <a:pt x="279252" y="1007169"/>
                </a:lnTo>
                <a:lnTo>
                  <a:pt x="306884" y="1024235"/>
                </a:lnTo>
                <a:lnTo>
                  <a:pt x="325438" y="1035248"/>
                </a:lnTo>
                <a:lnTo>
                  <a:pt x="326430" y="1036241"/>
                </a:lnTo>
                <a:lnTo>
                  <a:pt x="338336" y="1043285"/>
                </a:lnTo>
                <a:lnTo>
                  <a:pt x="344984" y="1047303"/>
                </a:lnTo>
                <a:lnTo>
                  <a:pt x="381199" y="1069380"/>
                </a:lnTo>
                <a:lnTo>
                  <a:pt x="385515" y="1071860"/>
                </a:lnTo>
                <a:lnTo>
                  <a:pt x="385515" y="1072356"/>
                </a:lnTo>
                <a:lnTo>
                  <a:pt x="385961" y="1072356"/>
                </a:lnTo>
                <a:lnTo>
                  <a:pt x="413594" y="1089422"/>
                </a:lnTo>
                <a:lnTo>
                  <a:pt x="689472" y="1256853"/>
                </a:lnTo>
              </a:path>
            </a:pathLst>
          </a:custGeom>
          <a:solidFill>
            <a:srgbClr val="F7955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" name="Freeform 225"/>
          <p:cNvSpPr/>
          <p:nvPr/>
        </p:nvSpPr>
        <p:spPr>
          <a:xfrm rot="0" flipH="0" flipV="1">
            <a:off x="16302890" y="7380908"/>
            <a:ext cx="737734" cy="448379"/>
          </a:xfrm>
          <a:custGeom>
            <a:pathLst>
              <a:path w="1378943" h="837803">
                <a:moveTo>
                  <a:pt x="1378943" y="419050"/>
                </a:moveTo>
                <a:lnTo>
                  <a:pt x="1103263" y="251470"/>
                </a:lnTo>
                <a:lnTo>
                  <a:pt x="996454" y="186630"/>
                </a:lnTo>
                <a:lnTo>
                  <a:pt x="689471" y="0"/>
                </a:lnTo>
                <a:lnTo>
                  <a:pt x="0" y="419050"/>
                </a:lnTo>
                <a:lnTo>
                  <a:pt x="306785" y="605383"/>
                </a:lnTo>
                <a:lnTo>
                  <a:pt x="413792" y="670272"/>
                </a:lnTo>
                <a:lnTo>
                  <a:pt x="689471" y="837803"/>
                </a:lnTo>
                <a:lnTo>
                  <a:pt x="1378943" y="419050"/>
                </a:lnTo>
              </a:path>
            </a:pathLst>
          </a:custGeom>
          <a:solidFill>
            <a:srgbClr val="FAB57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6" name="Freeform 226"/>
          <p:cNvSpPr/>
          <p:nvPr/>
        </p:nvSpPr>
        <p:spPr>
          <a:xfrm rot="0" flipH="0" flipV="1">
            <a:off x="16452050" y="7479728"/>
            <a:ext cx="426116" cy="258838"/>
          </a:xfrm>
          <a:custGeom>
            <a:pathLst>
              <a:path w="796479" h="483642">
                <a:moveTo>
                  <a:pt x="796479" y="64889"/>
                </a:moveTo>
                <a:lnTo>
                  <a:pt x="689670" y="0"/>
                </a:lnTo>
                <a:lnTo>
                  <a:pt x="558403" y="79722"/>
                </a:lnTo>
                <a:lnTo>
                  <a:pt x="318244" y="225524"/>
                </a:lnTo>
                <a:lnTo>
                  <a:pt x="270718" y="254447"/>
                </a:lnTo>
                <a:lnTo>
                  <a:pt x="30559" y="400249"/>
                </a:lnTo>
                <a:lnTo>
                  <a:pt x="0" y="418802"/>
                </a:lnTo>
                <a:lnTo>
                  <a:pt x="107007" y="483642"/>
                </a:lnTo>
                <a:lnTo>
                  <a:pt x="244376" y="400249"/>
                </a:lnTo>
                <a:lnTo>
                  <a:pt x="484336" y="254447"/>
                </a:lnTo>
                <a:lnTo>
                  <a:pt x="532061" y="225524"/>
                </a:lnTo>
                <a:lnTo>
                  <a:pt x="772021" y="79722"/>
                </a:lnTo>
                <a:lnTo>
                  <a:pt x="796479" y="64889"/>
                </a:lnTo>
              </a:path>
            </a:pathLst>
          </a:custGeom>
          <a:solidFill>
            <a:srgbClr val="E6905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7" name="Freeform 227"/>
          <p:cNvSpPr/>
          <p:nvPr/>
        </p:nvSpPr>
        <p:spPr>
          <a:xfrm rot="0" flipH="0" flipV="1">
            <a:off x="16821050" y="7703812"/>
            <a:ext cx="57116" cy="120617"/>
          </a:xfrm>
          <a:custGeom>
            <a:pathLst>
              <a:path w="106760" h="225376">
                <a:moveTo>
                  <a:pt x="0" y="160536"/>
                </a:moveTo>
                <a:lnTo>
                  <a:pt x="0" y="0"/>
                </a:lnTo>
                <a:lnTo>
                  <a:pt x="17810" y="39986"/>
                </a:lnTo>
                <a:lnTo>
                  <a:pt x="35570" y="21630"/>
                </a:lnTo>
                <a:lnTo>
                  <a:pt x="53380" y="61615"/>
                </a:lnTo>
                <a:lnTo>
                  <a:pt x="71190" y="43210"/>
                </a:lnTo>
                <a:lnTo>
                  <a:pt x="88999" y="83245"/>
                </a:lnTo>
                <a:lnTo>
                  <a:pt x="106760" y="64840"/>
                </a:lnTo>
                <a:lnTo>
                  <a:pt x="106760" y="225376"/>
                </a:lnTo>
                <a:lnTo>
                  <a:pt x="0" y="160536"/>
                </a:lnTo>
              </a:path>
            </a:pathLst>
          </a:custGeom>
          <a:solidFill>
            <a:srgbClr val="C5794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28" name="Picture 228"/>
          <p:cNvPicPr>
            <a:picLocks noChangeAspect="0" noChangeArrowheads="1"/>
          </p:cNvPicPr>
          <p:nvPr/>
        </p:nvPicPr>
        <p:blipFill>
          <a:blip r:embed="rId2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466368" y="7482029"/>
            <a:ext cx="399098" cy="253731"/>
          </a:xfrm>
          <a:prstGeom prst="rect">
            <a:avLst/>
          </a:prstGeom>
          <a:noFill/>
          <a:extLst/>
        </p:spPr>
      </p:pic>
      <p:pic>
        <p:nvPicPr>
          <p:cNvPr id="229" name="Picture 229"/>
          <p:cNvPicPr>
            <a:picLocks noChangeAspect="0" noChangeArrowheads="1"/>
          </p:cNvPicPr>
          <p:nvPr/>
        </p:nvPicPr>
        <p:blipFill>
          <a:blip r:embed="rId2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367929" y="7906434"/>
            <a:ext cx="290703" cy="342329"/>
          </a:xfrm>
          <a:prstGeom prst="rect">
            <a:avLst/>
          </a:prstGeom>
          <a:noFill/>
          <a:extLst/>
        </p:spPr>
      </p:pic>
      <p:sp>
        <p:nvSpPr>
          <p:cNvPr id="230" name="Freeform 230"/>
          <p:cNvSpPr/>
          <p:nvPr/>
        </p:nvSpPr>
        <p:spPr>
          <a:xfrm rot="0" flipH="0" flipV="1">
            <a:off x="15919770" y="7825332"/>
            <a:ext cx="368840" cy="672649"/>
          </a:xfrm>
          <a:custGeom>
            <a:pathLst>
              <a:path w="689422" h="1256854">
                <a:moveTo>
                  <a:pt x="689422" y="837754"/>
                </a:moveTo>
                <a:lnTo>
                  <a:pt x="689422" y="0"/>
                </a:lnTo>
                <a:lnTo>
                  <a:pt x="623193" y="40134"/>
                </a:lnTo>
                <a:lnTo>
                  <a:pt x="482650" y="125859"/>
                </a:lnTo>
                <a:lnTo>
                  <a:pt x="0" y="419150"/>
                </a:lnTo>
                <a:lnTo>
                  <a:pt x="0" y="1256854"/>
                </a:lnTo>
                <a:lnTo>
                  <a:pt x="689422" y="837754"/>
                </a:lnTo>
              </a:path>
            </a:pathLst>
          </a:custGeom>
          <a:solidFill>
            <a:srgbClr val="F8A36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1" name="Freeform 231"/>
          <p:cNvSpPr/>
          <p:nvPr/>
        </p:nvSpPr>
        <p:spPr>
          <a:xfrm rot="0" flipH="0" flipV="1">
            <a:off x="16288611" y="7825332"/>
            <a:ext cx="368866" cy="672649"/>
          </a:xfrm>
          <a:custGeom>
            <a:pathLst>
              <a:path w="689471" h="1256854">
                <a:moveTo>
                  <a:pt x="689471" y="1256854"/>
                </a:moveTo>
                <a:lnTo>
                  <a:pt x="689471" y="418604"/>
                </a:lnTo>
                <a:lnTo>
                  <a:pt x="671810" y="407591"/>
                </a:lnTo>
                <a:lnTo>
                  <a:pt x="470296" y="284758"/>
                </a:lnTo>
                <a:lnTo>
                  <a:pt x="422175" y="255687"/>
                </a:lnTo>
                <a:lnTo>
                  <a:pt x="309711" y="188020"/>
                </a:lnTo>
                <a:lnTo>
                  <a:pt x="249237" y="151408"/>
                </a:lnTo>
                <a:lnTo>
                  <a:pt x="226814" y="137865"/>
                </a:lnTo>
                <a:lnTo>
                  <a:pt x="200124" y="121841"/>
                </a:lnTo>
                <a:lnTo>
                  <a:pt x="200124" y="121345"/>
                </a:lnTo>
                <a:lnTo>
                  <a:pt x="0" y="0"/>
                </a:lnTo>
                <a:lnTo>
                  <a:pt x="0" y="837754"/>
                </a:lnTo>
                <a:lnTo>
                  <a:pt x="279201" y="1007170"/>
                </a:lnTo>
                <a:lnTo>
                  <a:pt x="306834" y="1024235"/>
                </a:lnTo>
                <a:lnTo>
                  <a:pt x="325437" y="1035249"/>
                </a:lnTo>
                <a:lnTo>
                  <a:pt x="326380" y="1036290"/>
                </a:lnTo>
                <a:lnTo>
                  <a:pt x="338286" y="1043285"/>
                </a:lnTo>
                <a:lnTo>
                  <a:pt x="344983" y="1047304"/>
                </a:lnTo>
                <a:lnTo>
                  <a:pt x="381198" y="1069380"/>
                </a:lnTo>
                <a:lnTo>
                  <a:pt x="385464" y="1071860"/>
                </a:lnTo>
                <a:lnTo>
                  <a:pt x="385464" y="1072356"/>
                </a:lnTo>
                <a:lnTo>
                  <a:pt x="385960" y="1072356"/>
                </a:lnTo>
                <a:lnTo>
                  <a:pt x="413593" y="1089422"/>
                </a:lnTo>
                <a:lnTo>
                  <a:pt x="689471" y="1256854"/>
                </a:lnTo>
              </a:path>
            </a:pathLst>
          </a:custGeom>
          <a:solidFill>
            <a:srgbClr val="F7955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2" name="Freeform 232"/>
          <p:cNvSpPr/>
          <p:nvPr/>
        </p:nvSpPr>
        <p:spPr>
          <a:xfrm rot="0" flipH="0" flipV="1">
            <a:off x="15919744" y="7601275"/>
            <a:ext cx="737734" cy="448379"/>
          </a:xfrm>
          <a:custGeom>
            <a:pathLst>
              <a:path w="1378943" h="837803">
                <a:moveTo>
                  <a:pt x="1378943" y="419050"/>
                </a:moveTo>
                <a:lnTo>
                  <a:pt x="1103263" y="251470"/>
                </a:lnTo>
                <a:lnTo>
                  <a:pt x="996454" y="186631"/>
                </a:lnTo>
                <a:lnTo>
                  <a:pt x="689472" y="0"/>
                </a:lnTo>
                <a:lnTo>
                  <a:pt x="0" y="419050"/>
                </a:lnTo>
                <a:lnTo>
                  <a:pt x="306735" y="605383"/>
                </a:lnTo>
                <a:lnTo>
                  <a:pt x="413792" y="670272"/>
                </a:lnTo>
                <a:lnTo>
                  <a:pt x="689472" y="837803"/>
                </a:lnTo>
                <a:lnTo>
                  <a:pt x="1378943" y="419050"/>
                </a:lnTo>
              </a:path>
            </a:pathLst>
          </a:custGeom>
          <a:solidFill>
            <a:srgbClr val="FAB57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3" name="Freeform 233"/>
          <p:cNvSpPr/>
          <p:nvPr/>
        </p:nvSpPr>
        <p:spPr>
          <a:xfrm rot="0" flipH="0" flipV="1">
            <a:off x="16068878" y="7700095"/>
            <a:ext cx="426142" cy="258838"/>
          </a:xfrm>
          <a:custGeom>
            <a:pathLst>
              <a:path w="796528" h="483642">
                <a:moveTo>
                  <a:pt x="796528" y="64889"/>
                </a:moveTo>
                <a:lnTo>
                  <a:pt x="689719" y="0"/>
                </a:lnTo>
                <a:lnTo>
                  <a:pt x="558452" y="79723"/>
                </a:lnTo>
                <a:lnTo>
                  <a:pt x="318293" y="225475"/>
                </a:lnTo>
                <a:lnTo>
                  <a:pt x="270767" y="254447"/>
                </a:lnTo>
                <a:lnTo>
                  <a:pt x="30608" y="400249"/>
                </a:lnTo>
                <a:lnTo>
                  <a:pt x="0" y="418803"/>
                </a:lnTo>
                <a:lnTo>
                  <a:pt x="107057" y="483642"/>
                </a:lnTo>
                <a:lnTo>
                  <a:pt x="244425" y="400249"/>
                </a:lnTo>
                <a:lnTo>
                  <a:pt x="484336" y="254447"/>
                </a:lnTo>
                <a:lnTo>
                  <a:pt x="532110" y="225475"/>
                </a:lnTo>
                <a:lnTo>
                  <a:pt x="772021" y="79723"/>
                </a:lnTo>
                <a:lnTo>
                  <a:pt x="796528" y="64889"/>
                </a:lnTo>
              </a:path>
            </a:pathLst>
          </a:custGeom>
          <a:solidFill>
            <a:srgbClr val="E6905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4" name="Freeform 234"/>
          <p:cNvSpPr/>
          <p:nvPr/>
        </p:nvSpPr>
        <p:spPr>
          <a:xfrm rot="0" flipH="0" flipV="1">
            <a:off x="16437904" y="7924179"/>
            <a:ext cx="57142" cy="120617"/>
          </a:xfrm>
          <a:custGeom>
            <a:pathLst>
              <a:path w="106809" h="225375">
                <a:moveTo>
                  <a:pt x="0" y="160535"/>
                </a:moveTo>
                <a:lnTo>
                  <a:pt x="0" y="0"/>
                </a:lnTo>
                <a:lnTo>
                  <a:pt x="17760" y="39985"/>
                </a:lnTo>
                <a:lnTo>
                  <a:pt x="17760" y="40034"/>
                </a:lnTo>
                <a:lnTo>
                  <a:pt x="35570" y="21629"/>
                </a:lnTo>
                <a:lnTo>
                  <a:pt x="53380" y="61614"/>
                </a:lnTo>
                <a:lnTo>
                  <a:pt x="71190" y="43259"/>
                </a:lnTo>
                <a:lnTo>
                  <a:pt x="88950" y="83244"/>
                </a:lnTo>
                <a:lnTo>
                  <a:pt x="106809" y="64889"/>
                </a:lnTo>
                <a:lnTo>
                  <a:pt x="106809" y="225375"/>
                </a:lnTo>
                <a:lnTo>
                  <a:pt x="0" y="160535"/>
                </a:lnTo>
              </a:path>
            </a:pathLst>
          </a:custGeom>
          <a:solidFill>
            <a:srgbClr val="C5794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5" name="Picture 235"/>
          <p:cNvPicPr>
            <a:picLocks noChangeAspect="0" noChangeArrowheads="1"/>
          </p:cNvPicPr>
          <p:nvPr/>
        </p:nvPicPr>
        <p:blipFill>
          <a:blip r:embed="rId2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083222" y="7702396"/>
            <a:ext cx="399098" cy="253731"/>
          </a:xfrm>
          <a:prstGeom prst="rect">
            <a:avLst/>
          </a:prstGeom>
          <a:noFill/>
          <a:extLst/>
        </p:spPr>
      </p:pic>
      <p:pic>
        <p:nvPicPr>
          <p:cNvPr id="236" name="Picture 236"/>
          <p:cNvPicPr>
            <a:picLocks noChangeAspect="0" noChangeArrowheads="1"/>
          </p:cNvPicPr>
          <p:nvPr/>
        </p:nvPicPr>
        <p:blipFill>
          <a:blip r:embed="rId2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984756" y="8126801"/>
            <a:ext cx="290704" cy="342329"/>
          </a:xfrm>
          <a:prstGeom prst="rect">
            <a:avLst/>
          </a:prstGeom>
          <a:noFill/>
          <a:extLst/>
        </p:spPr>
      </p:pic>
      <p:sp>
        <p:nvSpPr>
          <p:cNvPr id="237" name="Freeform 237"/>
          <p:cNvSpPr/>
          <p:nvPr/>
        </p:nvSpPr>
        <p:spPr>
          <a:xfrm rot="0" flipH="0" flipV="1">
            <a:off x="15501059" y="8957911"/>
            <a:ext cx="22904" cy="15478"/>
          </a:xfrm>
          <a:custGeom>
            <a:pathLst>
              <a:path w="42812" h="28922">
                <a:moveTo>
                  <a:pt x="42812" y="0"/>
                </a:moveTo>
                <a:lnTo>
                  <a:pt x="0" y="2976"/>
                </a:lnTo>
                <a:lnTo>
                  <a:pt x="42812" y="28922"/>
                </a:lnTo>
                <a:lnTo>
                  <a:pt x="42812" y="0"/>
                </a:lnTo>
              </a:path>
            </a:pathLst>
          </a:custGeom>
          <a:solidFill>
            <a:srgbClr val="F1AB6F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8" name="Freeform 238"/>
          <p:cNvSpPr/>
          <p:nvPr/>
        </p:nvSpPr>
        <p:spPr>
          <a:xfrm rot="0" flipH="0" flipV="1">
            <a:off x="15501059" y="8957911"/>
            <a:ext cx="22904" cy="13885"/>
          </a:xfrm>
          <a:custGeom>
            <a:pathLst>
              <a:path w="42812" h="25946">
                <a:moveTo>
                  <a:pt x="0" y="0"/>
                </a:moveTo>
                <a:lnTo>
                  <a:pt x="42812" y="25946"/>
                </a:lnTo>
                <a:lnTo>
                  <a:pt x="0" y="0"/>
                </a:lnTo>
              </a:path>
            </a:pathLst>
          </a:custGeom>
          <a:solidFill>
            <a:srgbClr val="F2884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9" name="Freeform 239"/>
          <p:cNvSpPr/>
          <p:nvPr/>
        </p:nvSpPr>
        <p:spPr>
          <a:xfrm rot="0" flipH="0" flipV="1">
            <a:off x="15123460" y="8739615"/>
            <a:ext cx="8731" cy="5283"/>
          </a:xfrm>
          <a:custGeom>
            <a:pathLst>
              <a:path w="16321" h="9872">
                <a:moveTo>
                  <a:pt x="16321" y="0"/>
                </a:moveTo>
                <a:lnTo>
                  <a:pt x="0" y="0"/>
                </a:lnTo>
                <a:lnTo>
                  <a:pt x="16321" y="9872"/>
                </a:lnTo>
                <a:lnTo>
                  <a:pt x="16321" y="0"/>
                </a:lnTo>
              </a:path>
            </a:pathLst>
          </a:custGeom>
          <a:solidFill>
            <a:srgbClr val="F1AB6F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0" name="Freeform 240"/>
          <p:cNvSpPr/>
          <p:nvPr/>
        </p:nvSpPr>
        <p:spPr>
          <a:xfrm rot="0" flipH="0" flipV="1">
            <a:off x="15123460" y="8739589"/>
            <a:ext cx="8731" cy="5310"/>
          </a:xfrm>
          <a:custGeom>
            <a:pathLst>
              <a:path w="16321" h="9922">
                <a:moveTo>
                  <a:pt x="0" y="0"/>
                </a:moveTo>
                <a:lnTo>
                  <a:pt x="16321" y="9922"/>
                </a:lnTo>
                <a:lnTo>
                  <a:pt x="16321" y="9872"/>
                </a:lnTo>
                <a:lnTo>
                  <a:pt x="0" y="0"/>
                </a:lnTo>
              </a:path>
            </a:pathLst>
          </a:custGeom>
          <a:solidFill>
            <a:srgbClr val="F2884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1" name="Freeform 241"/>
          <p:cNvSpPr/>
          <p:nvPr/>
        </p:nvSpPr>
        <p:spPr>
          <a:xfrm rot="0" flipH="0" flipV="1">
            <a:off x="15925769" y="8279978"/>
            <a:ext cx="4405" cy="2708"/>
          </a:xfrm>
          <a:custGeom>
            <a:pathLst>
              <a:path w="8235" h="5060">
                <a:moveTo>
                  <a:pt x="0" y="0"/>
                </a:moveTo>
                <a:lnTo>
                  <a:pt x="0" y="49"/>
                </a:lnTo>
                <a:lnTo>
                  <a:pt x="8235" y="5060"/>
                </a:lnTo>
                <a:lnTo>
                  <a:pt x="8235" y="5010"/>
                </a:lnTo>
                <a:lnTo>
                  <a:pt x="0" y="0"/>
                </a:lnTo>
              </a:path>
            </a:pathLst>
          </a:custGeom>
          <a:solidFill>
            <a:srgbClr val="EADFC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2" name="Freeform 242"/>
          <p:cNvSpPr/>
          <p:nvPr/>
        </p:nvSpPr>
        <p:spPr>
          <a:xfrm rot="0" flipH="0" flipV="1">
            <a:off x="15919452" y="8282660"/>
            <a:ext cx="6316" cy="3849"/>
          </a:xfrm>
          <a:custGeom>
            <a:pathLst>
              <a:path w="11807" h="7193">
                <a:moveTo>
                  <a:pt x="0" y="0"/>
                </a:moveTo>
                <a:lnTo>
                  <a:pt x="11807" y="7193"/>
                </a:lnTo>
                <a:lnTo>
                  <a:pt x="11807" y="7144"/>
                </a:lnTo>
                <a:lnTo>
                  <a:pt x="0" y="0"/>
                </a:lnTo>
              </a:path>
            </a:pathLst>
          </a:custGeom>
          <a:solidFill>
            <a:srgbClr val="F1AB6F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3" name="Freeform 243"/>
          <p:cNvSpPr/>
          <p:nvPr/>
        </p:nvSpPr>
        <p:spPr>
          <a:xfrm rot="0" flipH="0" flipV="1">
            <a:off x="15869926" y="8284200"/>
            <a:ext cx="30628" cy="43037"/>
          </a:xfrm>
          <a:custGeom>
            <a:pathLst>
              <a:path w="57249" h="80417">
                <a:moveTo>
                  <a:pt x="0" y="0"/>
                </a:moveTo>
                <a:lnTo>
                  <a:pt x="0" y="48022"/>
                </a:lnTo>
                <a:lnTo>
                  <a:pt x="14783" y="57299"/>
                </a:lnTo>
                <a:lnTo>
                  <a:pt x="14783" y="80417"/>
                </a:lnTo>
                <a:lnTo>
                  <a:pt x="57249" y="54620"/>
                </a:lnTo>
                <a:lnTo>
                  <a:pt x="57249" y="17214"/>
                </a:lnTo>
                <a:lnTo>
                  <a:pt x="42813" y="25995"/>
                </a:lnTo>
                <a:lnTo>
                  <a:pt x="0" y="0"/>
                </a:lnTo>
              </a:path>
            </a:pathLst>
          </a:custGeom>
          <a:solidFill>
            <a:srgbClr val="F7945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4" name="Freeform 244"/>
          <p:cNvSpPr/>
          <p:nvPr/>
        </p:nvSpPr>
        <p:spPr>
          <a:xfrm rot="0" flipH="0" flipV="1">
            <a:off x="15900555" y="8280005"/>
            <a:ext cx="38325" cy="47630"/>
          </a:xfrm>
          <a:custGeom>
            <a:pathLst>
              <a:path w="71636" h="88999">
                <a:moveTo>
                  <a:pt x="29567" y="0"/>
                </a:moveTo>
                <a:lnTo>
                  <a:pt x="0" y="17958"/>
                </a:lnTo>
                <a:lnTo>
                  <a:pt x="0" y="55364"/>
                </a:lnTo>
                <a:lnTo>
                  <a:pt x="35322" y="76845"/>
                </a:lnTo>
                <a:lnTo>
                  <a:pt x="47129" y="83989"/>
                </a:lnTo>
                <a:lnTo>
                  <a:pt x="55364" y="88999"/>
                </a:lnTo>
                <a:lnTo>
                  <a:pt x="71636" y="79127"/>
                </a:lnTo>
                <a:lnTo>
                  <a:pt x="29617" y="53578"/>
                </a:lnTo>
                <a:lnTo>
                  <a:pt x="29567" y="53628"/>
                </a:lnTo>
                <a:lnTo>
                  <a:pt x="29567" y="53528"/>
                </a:lnTo>
                <a:lnTo>
                  <a:pt x="29517" y="53528"/>
                </a:lnTo>
                <a:lnTo>
                  <a:pt x="29567" y="0"/>
                </a:lnTo>
              </a:path>
            </a:pathLst>
          </a:custGeom>
          <a:solidFill>
            <a:srgbClr val="F2884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5" name="Picture 245"/>
          <p:cNvPicPr>
            <a:picLocks noChangeAspect="0" noChangeArrowheads="1"/>
          </p:cNvPicPr>
          <p:nvPr/>
        </p:nvPicPr>
        <p:blipFill>
          <a:blip r:embed="rId2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865135" y="8103915"/>
            <a:ext cx="77739" cy="206790"/>
          </a:xfrm>
          <a:prstGeom prst="rect">
            <a:avLst/>
          </a:prstGeom>
          <a:noFill/>
          <a:extLst/>
        </p:spPr>
      </p:pic>
      <p:sp>
        <p:nvSpPr>
          <p:cNvPr id="246" name="Freeform 246"/>
          <p:cNvSpPr/>
          <p:nvPr/>
        </p:nvSpPr>
        <p:spPr>
          <a:xfrm rot="0" flipH="0" flipV="1">
            <a:off x="15877836" y="7864308"/>
            <a:ext cx="22719" cy="417130"/>
          </a:xfrm>
          <a:custGeom>
            <a:pathLst>
              <a:path w="42466" h="779413">
                <a:moveTo>
                  <a:pt x="42466" y="0"/>
                </a:moveTo>
                <a:lnTo>
                  <a:pt x="0" y="25698"/>
                </a:lnTo>
                <a:lnTo>
                  <a:pt x="0" y="779413"/>
                </a:lnTo>
                <a:lnTo>
                  <a:pt x="42466" y="746373"/>
                </a:lnTo>
                <a:lnTo>
                  <a:pt x="42466" y="0"/>
                </a:lnTo>
              </a:path>
            </a:pathLst>
          </a:custGeom>
          <a:solidFill>
            <a:srgbClr val="F7945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7" name="Freeform 247"/>
          <p:cNvSpPr/>
          <p:nvPr/>
        </p:nvSpPr>
        <p:spPr>
          <a:xfrm rot="0" flipH="0" flipV="1">
            <a:off x="15900555" y="7881990"/>
            <a:ext cx="19215" cy="399447"/>
          </a:xfrm>
          <a:custGeom>
            <a:pathLst>
              <a:path w="35917" h="746373">
                <a:moveTo>
                  <a:pt x="0" y="0"/>
                </a:moveTo>
                <a:lnTo>
                  <a:pt x="0" y="746373"/>
                </a:lnTo>
                <a:lnTo>
                  <a:pt x="35917" y="718344"/>
                </a:lnTo>
                <a:lnTo>
                  <a:pt x="35917" y="21779"/>
                </a:lnTo>
                <a:lnTo>
                  <a:pt x="0" y="0"/>
                </a:lnTo>
              </a:path>
            </a:pathLst>
          </a:custGeom>
          <a:solidFill>
            <a:srgbClr val="F2884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8" name="Picture 248"/>
          <p:cNvPicPr>
            <a:picLocks noChangeAspect="0" noChangeArrowheads="1"/>
          </p:cNvPicPr>
          <p:nvPr/>
        </p:nvPicPr>
        <p:blipFill>
          <a:blip r:embed="rId2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496295" y="8288837"/>
            <a:ext cx="386331" cy="244465"/>
          </a:xfrm>
          <a:prstGeom prst="rect">
            <a:avLst/>
          </a:prstGeom>
          <a:noFill/>
          <a:extLst/>
        </p:spPr>
      </p:pic>
      <p:sp>
        <p:nvSpPr>
          <p:cNvPr id="249" name="Freeform 249"/>
          <p:cNvSpPr/>
          <p:nvPr/>
        </p:nvSpPr>
        <p:spPr>
          <a:xfrm rot="0" flipH="0" flipV="1">
            <a:off x="15650326" y="8400250"/>
            <a:ext cx="57142" cy="60374"/>
          </a:xfrm>
          <a:custGeom>
            <a:pathLst>
              <a:path w="106809" h="112811">
                <a:moveTo>
                  <a:pt x="0" y="0"/>
                </a:moveTo>
                <a:lnTo>
                  <a:pt x="0" y="48418"/>
                </a:lnTo>
                <a:lnTo>
                  <a:pt x="45491" y="75902"/>
                </a:lnTo>
                <a:lnTo>
                  <a:pt x="106809" y="112811"/>
                </a:lnTo>
                <a:lnTo>
                  <a:pt x="106809" y="64789"/>
                </a:lnTo>
                <a:lnTo>
                  <a:pt x="103088" y="62557"/>
                </a:lnTo>
                <a:lnTo>
                  <a:pt x="93067" y="56505"/>
                </a:lnTo>
                <a:cubicBezTo>
                  <a:pt x="93067" y="56505"/>
                  <a:pt x="93067" y="56505"/>
                  <a:pt x="93067" y="56455"/>
                </a:cubicBezTo>
                <a:lnTo>
                  <a:pt x="70544" y="42812"/>
                </a:lnTo>
                <a:lnTo>
                  <a:pt x="0" y="0"/>
                </a:lnTo>
              </a:path>
            </a:pathLst>
          </a:custGeom>
          <a:solidFill>
            <a:srgbClr val="B36B3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0" name="Picture 250"/>
          <p:cNvPicPr>
            <a:picLocks noChangeAspect="0" noChangeArrowheads="1"/>
          </p:cNvPicPr>
          <p:nvPr/>
        </p:nvPicPr>
        <p:blipFill>
          <a:blip r:embed="rId2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903674" y="8286235"/>
            <a:ext cx="236346" cy="168000"/>
          </a:xfrm>
          <a:prstGeom prst="rect">
            <a:avLst/>
          </a:prstGeom>
          <a:noFill/>
          <a:extLst/>
        </p:spPr>
      </p:pic>
      <p:sp>
        <p:nvSpPr>
          <p:cNvPr id="251" name="Freeform 251"/>
          <p:cNvSpPr/>
          <p:nvPr/>
        </p:nvSpPr>
        <p:spPr>
          <a:xfrm rot="0" flipH="0" flipV="1">
            <a:off x="15916347" y="8285288"/>
            <a:ext cx="233534" cy="141963"/>
          </a:xfrm>
          <a:custGeom>
            <a:pathLst>
              <a:path w="436513" h="265261">
                <a:moveTo>
                  <a:pt x="394345" y="0"/>
                </a:moveTo>
                <a:lnTo>
                  <a:pt x="0" y="239662"/>
                </a:lnTo>
                <a:lnTo>
                  <a:pt x="50" y="239662"/>
                </a:lnTo>
                <a:lnTo>
                  <a:pt x="100" y="239712"/>
                </a:lnTo>
                <a:lnTo>
                  <a:pt x="42119" y="265261"/>
                </a:lnTo>
                <a:lnTo>
                  <a:pt x="436513" y="25598"/>
                </a:lnTo>
                <a:lnTo>
                  <a:pt x="394345" y="0"/>
                </a:lnTo>
              </a:path>
            </a:pathLst>
          </a:custGeom>
          <a:solidFill>
            <a:srgbClr val="F5A35F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2" name="Picture 252"/>
          <p:cNvPicPr>
            <a:picLocks noChangeAspect="0" noChangeArrowheads="1"/>
          </p:cNvPicPr>
          <p:nvPr/>
        </p:nvPicPr>
        <p:blipFill>
          <a:blip r:embed="rId2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538947" y="8300625"/>
            <a:ext cx="577584" cy="232759"/>
          </a:xfrm>
          <a:prstGeom prst="rect">
            <a:avLst/>
          </a:prstGeom>
          <a:noFill/>
          <a:extLst/>
        </p:spPr>
      </p:pic>
      <p:sp>
        <p:nvSpPr>
          <p:cNvPr id="253" name="Freeform 253"/>
          <p:cNvSpPr/>
          <p:nvPr/>
        </p:nvSpPr>
        <p:spPr>
          <a:xfrm rot="0" flipH="0" flipV="1">
            <a:off x="15700117" y="8427146"/>
            <a:ext cx="156671" cy="93456"/>
          </a:xfrm>
          <a:custGeom>
            <a:pathLst>
              <a:path w="292844" h="174625">
                <a:moveTo>
                  <a:pt x="292844" y="0"/>
                </a:moveTo>
                <a:lnTo>
                  <a:pt x="269726" y="0"/>
                </a:lnTo>
                <a:cubicBezTo>
                  <a:pt x="15379" y="154930"/>
                  <a:pt x="843" y="167481"/>
                  <a:pt x="49" y="168473"/>
                </a:cubicBezTo>
                <a:cubicBezTo>
                  <a:pt x="0" y="168523"/>
                  <a:pt x="0" y="168523"/>
                  <a:pt x="0" y="168523"/>
                </a:cubicBezTo>
                <a:cubicBezTo>
                  <a:pt x="0" y="168573"/>
                  <a:pt x="0" y="168573"/>
                  <a:pt x="0" y="168573"/>
                </a:cubicBezTo>
                <a:lnTo>
                  <a:pt x="10021" y="174625"/>
                </a:lnTo>
                <a:cubicBezTo>
                  <a:pt x="10071" y="174575"/>
                  <a:pt x="10071" y="174575"/>
                  <a:pt x="10071" y="174575"/>
                </a:cubicBezTo>
                <a:cubicBezTo>
                  <a:pt x="18206" y="167332"/>
                  <a:pt x="145058" y="89644"/>
                  <a:pt x="292844" y="0"/>
                </a:cubicBezTo>
              </a:path>
            </a:pathLst>
          </a:custGeom>
          <a:solidFill>
            <a:srgbClr val="B36B3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4" name="Freeform 254"/>
          <p:cNvSpPr/>
          <p:nvPr/>
        </p:nvSpPr>
        <p:spPr>
          <a:xfrm rot="0" flipH="0" flipV="1">
            <a:off x="15508995" y="7864308"/>
            <a:ext cx="368840" cy="656294"/>
          </a:xfrm>
          <a:custGeom>
            <a:pathLst>
              <a:path w="689421" h="1226294">
                <a:moveTo>
                  <a:pt x="0" y="0"/>
                </a:moveTo>
                <a:lnTo>
                  <a:pt x="0" y="837704"/>
                </a:lnTo>
                <a:lnTo>
                  <a:pt x="942" y="838250"/>
                </a:lnTo>
                <a:lnTo>
                  <a:pt x="279003" y="994966"/>
                </a:lnTo>
                <a:lnTo>
                  <a:pt x="279003" y="846733"/>
                </a:lnTo>
                <a:lnTo>
                  <a:pt x="296813" y="886768"/>
                </a:lnTo>
                <a:lnTo>
                  <a:pt x="314573" y="868362"/>
                </a:lnTo>
                <a:lnTo>
                  <a:pt x="332383" y="908397"/>
                </a:lnTo>
                <a:lnTo>
                  <a:pt x="350192" y="889992"/>
                </a:lnTo>
                <a:lnTo>
                  <a:pt x="368002" y="930027"/>
                </a:lnTo>
                <a:lnTo>
                  <a:pt x="385812" y="911622"/>
                </a:lnTo>
                <a:lnTo>
                  <a:pt x="385812" y="1055191"/>
                </a:lnTo>
                <a:lnTo>
                  <a:pt x="689421" y="1226294"/>
                </a:lnTo>
                <a:lnTo>
                  <a:pt x="689421" y="418604"/>
                </a:lnTo>
                <a:lnTo>
                  <a:pt x="674638" y="409327"/>
                </a:lnTo>
                <a:lnTo>
                  <a:pt x="671810" y="407591"/>
                </a:lnTo>
                <a:lnTo>
                  <a:pt x="470247" y="284758"/>
                </a:lnTo>
                <a:lnTo>
                  <a:pt x="422126" y="255687"/>
                </a:lnTo>
                <a:lnTo>
                  <a:pt x="370979" y="224879"/>
                </a:lnTo>
                <a:lnTo>
                  <a:pt x="309661" y="187970"/>
                </a:lnTo>
                <a:lnTo>
                  <a:pt x="264170" y="160486"/>
                </a:lnTo>
                <a:lnTo>
                  <a:pt x="249188" y="151408"/>
                </a:lnTo>
                <a:lnTo>
                  <a:pt x="226764" y="137864"/>
                </a:lnTo>
                <a:lnTo>
                  <a:pt x="200124" y="121791"/>
                </a:lnTo>
                <a:lnTo>
                  <a:pt x="200124" y="121295"/>
                </a:lnTo>
                <a:lnTo>
                  <a:pt x="0" y="0"/>
                </a:lnTo>
              </a:path>
            </a:pathLst>
          </a:custGeom>
          <a:solidFill>
            <a:srgbClr val="F2884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5" name="Freeform 255"/>
          <p:cNvSpPr/>
          <p:nvPr/>
        </p:nvSpPr>
        <p:spPr>
          <a:xfrm rot="0" flipH="0" flipV="1">
            <a:off x="15508995" y="8071984"/>
            <a:ext cx="503" cy="292"/>
          </a:xfrm>
          <a:custGeom>
            <a:pathLst>
              <a:path w="942" h="546">
                <a:moveTo>
                  <a:pt x="0" y="0"/>
                </a:moveTo>
                <a:lnTo>
                  <a:pt x="942" y="546"/>
                </a:lnTo>
                <a:lnTo>
                  <a:pt x="0" y="0"/>
                </a:lnTo>
              </a:path>
            </a:pathLst>
          </a:custGeom>
          <a:solidFill>
            <a:srgbClr val="F5A35F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6" name="Freeform 256"/>
          <p:cNvSpPr/>
          <p:nvPr/>
        </p:nvSpPr>
        <p:spPr>
          <a:xfrm rot="0" flipH="0" flipV="1">
            <a:off x="15658262" y="7955880"/>
            <a:ext cx="57142" cy="111563"/>
          </a:xfrm>
          <a:custGeom>
            <a:pathLst>
              <a:path w="106809" h="208458">
                <a:moveTo>
                  <a:pt x="0" y="0"/>
                </a:moveTo>
                <a:lnTo>
                  <a:pt x="0" y="148233"/>
                </a:lnTo>
                <a:lnTo>
                  <a:pt x="106809" y="208458"/>
                </a:lnTo>
                <a:lnTo>
                  <a:pt x="106809" y="64889"/>
                </a:lnTo>
                <a:lnTo>
                  <a:pt x="88999" y="83294"/>
                </a:lnTo>
                <a:lnTo>
                  <a:pt x="71189" y="43259"/>
                </a:lnTo>
                <a:lnTo>
                  <a:pt x="53380" y="61664"/>
                </a:lnTo>
                <a:lnTo>
                  <a:pt x="35570" y="21629"/>
                </a:lnTo>
                <a:lnTo>
                  <a:pt x="17810" y="40035"/>
                </a:lnTo>
                <a:lnTo>
                  <a:pt x="0" y="0"/>
                </a:lnTo>
              </a:path>
            </a:pathLst>
          </a:custGeom>
          <a:solidFill>
            <a:srgbClr val="B36B3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7" name="Picture 257"/>
          <p:cNvPicPr>
            <a:picLocks noChangeAspect="0" noChangeArrowheads="1"/>
          </p:cNvPicPr>
          <p:nvPr/>
        </p:nvPicPr>
        <p:blipFill>
          <a:blip r:embed="rId2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907070" y="7884291"/>
            <a:ext cx="1187129" cy="1347593"/>
          </a:xfrm>
          <a:prstGeom prst="rect">
            <a:avLst/>
          </a:prstGeom>
          <a:noFill/>
          <a:extLst/>
        </p:spPr>
      </p:pic>
      <p:sp>
        <p:nvSpPr>
          <p:cNvPr id="258" name="Freeform 258"/>
          <p:cNvSpPr/>
          <p:nvPr/>
        </p:nvSpPr>
        <p:spPr>
          <a:xfrm rot="0" flipH="0" flipV="1">
            <a:off x="16861897" y="8603413"/>
            <a:ext cx="76756" cy="46569"/>
          </a:xfrm>
          <a:custGeom>
            <a:pathLst>
              <a:path w="143470" h="87015">
                <a:moveTo>
                  <a:pt x="88156" y="0"/>
                </a:moveTo>
                <a:lnTo>
                  <a:pt x="88106" y="50"/>
                </a:lnTo>
                <a:lnTo>
                  <a:pt x="0" y="53579"/>
                </a:lnTo>
                <a:lnTo>
                  <a:pt x="55513" y="87015"/>
                </a:lnTo>
                <a:lnTo>
                  <a:pt x="143470" y="33586"/>
                </a:lnTo>
                <a:lnTo>
                  <a:pt x="88156" y="0"/>
                </a:lnTo>
              </a:path>
            </a:pathLst>
          </a:custGeom>
          <a:solidFill>
            <a:srgbClr val="D18D5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9" name="Picture 259"/>
          <p:cNvPicPr>
            <a:picLocks noChangeAspect="0" noChangeArrowheads="1"/>
          </p:cNvPicPr>
          <p:nvPr/>
        </p:nvPicPr>
        <p:blipFill>
          <a:blip r:embed="rId2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878896" y="8503097"/>
            <a:ext cx="216600" cy="141610"/>
          </a:xfrm>
          <a:prstGeom prst="rect">
            <a:avLst/>
          </a:prstGeom>
          <a:noFill/>
          <a:extLst/>
        </p:spPr>
      </p:pic>
      <p:sp>
        <p:nvSpPr>
          <p:cNvPr id="260" name="Freeform 260"/>
          <p:cNvSpPr/>
          <p:nvPr/>
        </p:nvSpPr>
        <p:spPr>
          <a:xfrm rot="0" flipH="0" flipV="1">
            <a:off x="16757007" y="8654734"/>
            <a:ext cx="144143" cy="87641"/>
          </a:xfrm>
          <a:custGeom>
            <a:pathLst>
              <a:path w="269428" h="163760">
                <a:moveTo>
                  <a:pt x="0" y="0"/>
                </a:moveTo>
                <a:lnTo>
                  <a:pt x="0" y="99"/>
                </a:lnTo>
                <a:lnTo>
                  <a:pt x="12055" y="7392"/>
                </a:lnTo>
                <a:lnTo>
                  <a:pt x="269428" y="163760"/>
                </a:lnTo>
                <a:lnTo>
                  <a:pt x="269428" y="163711"/>
                </a:lnTo>
                <a:lnTo>
                  <a:pt x="0" y="0"/>
                </a:lnTo>
              </a:path>
            </a:pathLst>
          </a:custGeom>
          <a:solidFill>
            <a:srgbClr val="E397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1" name="Freeform 261"/>
          <p:cNvSpPr/>
          <p:nvPr/>
        </p:nvSpPr>
        <p:spPr>
          <a:xfrm rot="0" flipH="0" flipV="1">
            <a:off x="16680170" y="8713623"/>
            <a:ext cx="76836" cy="46701"/>
          </a:xfrm>
          <a:custGeom>
            <a:pathLst>
              <a:path w="143619" h="87263">
                <a:moveTo>
                  <a:pt x="88404" y="0"/>
                </a:moveTo>
                <a:lnTo>
                  <a:pt x="88354" y="50"/>
                </a:lnTo>
                <a:lnTo>
                  <a:pt x="0" y="53727"/>
                </a:lnTo>
                <a:lnTo>
                  <a:pt x="55314" y="87263"/>
                </a:lnTo>
                <a:lnTo>
                  <a:pt x="143619" y="33635"/>
                </a:lnTo>
                <a:lnTo>
                  <a:pt x="143619" y="33536"/>
                </a:lnTo>
                <a:lnTo>
                  <a:pt x="88404" y="0"/>
                </a:lnTo>
              </a:path>
            </a:pathLst>
          </a:custGeom>
          <a:solidFill>
            <a:srgbClr val="D18D5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2" name="Freeform 262"/>
          <p:cNvSpPr/>
          <p:nvPr/>
        </p:nvSpPr>
        <p:spPr>
          <a:xfrm rot="0" flipH="0" flipV="1">
            <a:off x="16709764" y="8626060"/>
            <a:ext cx="191387" cy="116263"/>
          </a:xfrm>
          <a:custGeom>
            <a:pathLst>
              <a:path w="357733" h="217240">
                <a:moveTo>
                  <a:pt x="88305" y="0"/>
                </a:moveTo>
                <a:lnTo>
                  <a:pt x="0" y="53628"/>
                </a:lnTo>
                <a:lnTo>
                  <a:pt x="140047" y="138509"/>
                </a:lnTo>
                <a:lnTo>
                  <a:pt x="140047" y="139055"/>
                </a:lnTo>
                <a:lnTo>
                  <a:pt x="166737" y="155079"/>
                </a:lnTo>
                <a:lnTo>
                  <a:pt x="189111" y="168622"/>
                </a:lnTo>
                <a:lnTo>
                  <a:pt x="249634" y="205184"/>
                </a:lnTo>
                <a:lnTo>
                  <a:pt x="269577" y="217240"/>
                </a:lnTo>
                <a:lnTo>
                  <a:pt x="357733" y="163661"/>
                </a:lnTo>
                <a:lnTo>
                  <a:pt x="88305" y="0"/>
                </a:lnTo>
              </a:path>
            </a:pathLst>
          </a:custGeom>
          <a:solidFill>
            <a:srgbClr val="F1AB6F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3" name="Freeform 263"/>
          <p:cNvSpPr/>
          <p:nvPr/>
        </p:nvSpPr>
        <p:spPr>
          <a:xfrm rot="0" flipH="0" flipV="1">
            <a:off x="16575413" y="8765050"/>
            <a:ext cx="144144" cy="87668"/>
          </a:xfrm>
          <a:custGeom>
            <a:pathLst>
              <a:path w="269429" h="163810">
                <a:moveTo>
                  <a:pt x="0" y="0"/>
                </a:moveTo>
                <a:lnTo>
                  <a:pt x="0" y="99"/>
                </a:lnTo>
                <a:lnTo>
                  <a:pt x="269429" y="163810"/>
                </a:lnTo>
                <a:lnTo>
                  <a:pt x="269429" y="163662"/>
                </a:lnTo>
                <a:lnTo>
                  <a:pt x="0" y="0"/>
                </a:lnTo>
              </a:path>
            </a:pathLst>
          </a:custGeom>
          <a:solidFill>
            <a:srgbClr val="E397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4" name="Freeform 264"/>
          <p:cNvSpPr/>
          <p:nvPr/>
        </p:nvSpPr>
        <p:spPr>
          <a:xfrm rot="0" flipH="0" flipV="1">
            <a:off x="16498842" y="8824178"/>
            <a:ext cx="76570" cy="46489"/>
          </a:xfrm>
          <a:custGeom>
            <a:pathLst>
              <a:path w="143123" h="86866">
                <a:moveTo>
                  <a:pt x="87908" y="0"/>
                </a:moveTo>
                <a:lnTo>
                  <a:pt x="87859" y="50"/>
                </a:lnTo>
                <a:lnTo>
                  <a:pt x="0" y="53380"/>
                </a:lnTo>
                <a:lnTo>
                  <a:pt x="22870" y="67122"/>
                </a:lnTo>
                <a:lnTo>
                  <a:pt x="55513" y="86866"/>
                </a:lnTo>
                <a:lnTo>
                  <a:pt x="143123" y="33635"/>
                </a:lnTo>
                <a:lnTo>
                  <a:pt x="143123" y="33536"/>
                </a:lnTo>
                <a:lnTo>
                  <a:pt x="87908" y="0"/>
                </a:lnTo>
              </a:path>
            </a:pathLst>
          </a:custGeom>
          <a:solidFill>
            <a:srgbClr val="D18D5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5" name="Freeform 265"/>
          <p:cNvSpPr/>
          <p:nvPr/>
        </p:nvSpPr>
        <p:spPr>
          <a:xfrm rot="0" flipH="0" flipV="1">
            <a:off x="16528542" y="8725278"/>
            <a:ext cx="191015" cy="127387"/>
          </a:xfrm>
          <a:custGeom>
            <a:pathLst>
              <a:path w="357039" h="238026">
                <a:moveTo>
                  <a:pt x="87610" y="0"/>
                </a:moveTo>
                <a:lnTo>
                  <a:pt x="0" y="53231"/>
                </a:lnTo>
                <a:lnTo>
                  <a:pt x="15478" y="62608"/>
                </a:lnTo>
                <a:lnTo>
                  <a:pt x="217041" y="185391"/>
                </a:lnTo>
                <a:lnTo>
                  <a:pt x="234653" y="196454"/>
                </a:lnTo>
                <a:lnTo>
                  <a:pt x="234653" y="238026"/>
                </a:lnTo>
                <a:lnTo>
                  <a:pt x="357039" y="163711"/>
                </a:lnTo>
                <a:lnTo>
                  <a:pt x="87610" y="0"/>
                </a:lnTo>
              </a:path>
            </a:pathLst>
          </a:custGeom>
          <a:solidFill>
            <a:srgbClr val="F1AB6F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6" name="Freeform 266"/>
          <p:cNvSpPr/>
          <p:nvPr/>
        </p:nvSpPr>
        <p:spPr>
          <a:xfrm rot="0" flipH="0" flipV="1">
            <a:off x="16393766" y="8875393"/>
            <a:ext cx="144143" cy="87695"/>
          </a:xfrm>
          <a:custGeom>
            <a:pathLst>
              <a:path w="269428" h="163860">
                <a:moveTo>
                  <a:pt x="0" y="0"/>
                </a:moveTo>
                <a:lnTo>
                  <a:pt x="0" y="199"/>
                </a:lnTo>
                <a:lnTo>
                  <a:pt x="269428" y="163860"/>
                </a:lnTo>
                <a:lnTo>
                  <a:pt x="269428" y="163661"/>
                </a:lnTo>
                <a:lnTo>
                  <a:pt x="0" y="0"/>
                </a:lnTo>
              </a:path>
            </a:pathLst>
          </a:custGeom>
          <a:solidFill>
            <a:srgbClr val="E397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7" name="Freeform 267"/>
          <p:cNvSpPr/>
          <p:nvPr/>
        </p:nvSpPr>
        <p:spPr>
          <a:xfrm rot="0" flipH="0" flipV="1">
            <a:off x="16317010" y="8934334"/>
            <a:ext cx="76756" cy="46675"/>
          </a:xfrm>
          <a:custGeom>
            <a:pathLst>
              <a:path w="143470" h="87213">
                <a:moveTo>
                  <a:pt x="88354" y="0"/>
                </a:moveTo>
                <a:lnTo>
                  <a:pt x="0" y="53677"/>
                </a:lnTo>
                <a:lnTo>
                  <a:pt x="55364" y="87213"/>
                </a:lnTo>
                <a:lnTo>
                  <a:pt x="143470" y="33685"/>
                </a:lnTo>
                <a:lnTo>
                  <a:pt x="143470" y="33486"/>
                </a:lnTo>
                <a:lnTo>
                  <a:pt x="88354" y="0"/>
                </a:lnTo>
              </a:path>
            </a:pathLst>
          </a:custGeom>
          <a:solidFill>
            <a:srgbClr val="D18D5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8" name="Freeform 268"/>
          <p:cNvSpPr/>
          <p:nvPr/>
        </p:nvSpPr>
        <p:spPr>
          <a:xfrm rot="0" flipH="0" flipV="1">
            <a:off x="16346629" y="8846851"/>
            <a:ext cx="191280" cy="116130"/>
          </a:xfrm>
          <a:custGeom>
            <a:pathLst>
              <a:path w="357534" h="216991">
                <a:moveTo>
                  <a:pt x="88106" y="0"/>
                </a:moveTo>
                <a:lnTo>
                  <a:pt x="0" y="53528"/>
                </a:lnTo>
                <a:lnTo>
                  <a:pt x="85328" y="105271"/>
                </a:lnTo>
                <a:lnTo>
                  <a:pt x="85328" y="105767"/>
                </a:lnTo>
                <a:lnTo>
                  <a:pt x="112018" y="121840"/>
                </a:lnTo>
                <a:lnTo>
                  <a:pt x="134441" y="135384"/>
                </a:lnTo>
                <a:lnTo>
                  <a:pt x="194915" y="171946"/>
                </a:lnTo>
                <a:lnTo>
                  <a:pt x="269775" y="216991"/>
                </a:lnTo>
                <a:lnTo>
                  <a:pt x="357534" y="163661"/>
                </a:lnTo>
                <a:lnTo>
                  <a:pt x="88106" y="0"/>
                </a:lnTo>
              </a:path>
            </a:pathLst>
          </a:custGeom>
          <a:solidFill>
            <a:srgbClr val="F1AB6F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9" name="Freeform 269"/>
          <p:cNvSpPr/>
          <p:nvPr/>
        </p:nvSpPr>
        <p:spPr>
          <a:xfrm rot="0" flipH="0" flipV="1">
            <a:off x="16212146" y="8985709"/>
            <a:ext cx="144170" cy="87748"/>
          </a:xfrm>
          <a:custGeom>
            <a:pathLst>
              <a:path w="269478" h="163959">
                <a:moveTo>
                  <a:pt x="0" y="0"/>
                </a:moveTo>
                <a:lnTo>
                  <a:pt x="0" y="248"/>
                </a:lnTo>
                <a:lnTo>
                  <a:pt x="269478" y="163959"/>
                </a:lnTo>
                <a:lnTo>
                  <a:pt x="269478" y="163661"/>
                </a:lnTo>
                <a:lnTo>
                  <a:pt x="0" y="0"/>
                </a:lnTo>
              </a:path>
            </a:pathLst>
          </a:custGeom>
          <a:solidFill>
            <a:srgbClr val="E397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0" name="Freeform 270"/>
          <p:cNvSpPr/>
          <p:nvPr/>
        </p:nvSpPr>
        <p:spPr>
          <a:xfrm rot="0" flipH="0" flipV="1">
            <a:off x="16135788" y="9044863"/>
            <a:ext cx="76358" cy="46489"/>
          </a:xfrm>
          <a:custGeom>
            <a:pathLst>
              <a:path w="142726" h="86866">
                <a:moveTo>
                  <a:pt x="87709" y="0"/>
                </a:moveTo>
                <a:lnTo>
                  <a:pt x="87660" y="0"/>
                </a:lnTo>
                <a:lnTo>
                  <a:pt x="0" y="53231"/>
                </a:lnTo>
                <a:lnTo>
                  <a:pt x="16123" y="63004"/>
                </a:lnTo>
                <a:lnTo>
                  <a:pt x="55265" y="86866"/>
                </a:lnTo>
                <a:lnTo>
                  <a:pt x="142726" y="33685"/>
                </a:lnTo>
                <a:lnTo>
                  <a:pt x="142726" y="33437"/>
                </a:lnTo>
                <a:lnTo>
                  <a:pt x="87709" y="0"/>
                </a:lnTo>
              </a:path>
            </a:pathLst>
          </a:custGeom>
          <a:solidFill>
            <a:srgbClr val="D18D5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1" name="Picture 271"/>
          <p:cNvPicPr>
            <a:picLocks noChangeAspect="0" noChangeArrowheads="1"/>
          </p:cNvPicPr>
          <p:nvPr/>
        </p:nvPicPr>
        <p:blipFill>
          <a:blip r:embed="rId2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152654" y="8929812"/>
            <a:ext cx="216337" cy="156212"/>
          </a:xfrm>
          <a:prstGeom prst="rect">
            <a:avLst/>
          </a:prstGeom>
          <a:noFill/>
          <a:extLst/>
        </p:spPr>
      </p:pic>
      <p:sp>
        <p:nvSpPr>
          <p:cNvPr id="272" name="Freeform 272"/>
          <p:cNvSpPr/>
          <p:nvPr/>
        </p:nvSpPr>
        <p:spPr>
          <a:xfrm rot="0" flipH="0" flipV="1">
            <a:off x="16030526" y="9096052"/>
            <a:ext cx="144143" cy="87774"/>
          </a:xfrm>
          <a:custGeom>
            <a:pathLst>
              <a:path w="269428" h="164008">
                <a:moveTo>
                  <a:pt x="0" y="0"/>
                </a:moveTo>
                <a:lnTo>
                  <a:pt x="0" y="347"/>
                </a:lnTo>
                <a:lnTo>
                  <a:pt x="269428" y="164008"/>
                </a:lnTo>
                <a:lnTo>
                  <a:pt x="269428" y="163661"/>
                </a:lnTo>
                <a:lnTo>
                  <a:pt x="0" y="0"/>
                </a:lnTo>
              </a:path>
            </a:pathLst>
          </a:custGeom>
          <a:solidFill>
            <a:srgbClr val="E397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3" name="Freeform 273"/>
          <p:cNvSpPr/>
          <p:nvPr/>
        </p:nvSpPr>
        <p:spPr>
          <a:xfrm rot="0" flipH="0" flipV="1">
            <a:off x="15953876" y="9155046"/>
            <a:ext cx="76650" cy="46648"/>
          </a:xfrm>
          <a:custGeom>
            <a:pathLst>
              <a:path w="143272" h="87163">
                <a:moveTo>
                  <a:pt x="88255" y="0"/>
                </a:moveTo>
                <a:lnTo>
                  <a:pt x="0" y="53578"/>
                </a:lnTo>
                <a:lnTo>
                  <a:pt x="55315" y="87163"/>
                </a:lnTo>
                <a:lnTo>
                  <a:pt x="143272" y="33734"/>
                </a:lnTo>
                <a:lnTo>
                  <a:pt x="143272" y="33387"/>
                </a:lnTo>
                <a:lnTo>
                  <a:pt x="88255" y="0"/>
                </a:lnTo>
              </a:path>
            </a:pathLst>
          </a:custGeom>
          <a:solidFill>
            <a:srgbClr val="D18D5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4" name="Freeform 274"/>
          <p:cNvSpPr/>
          <p:nvPr/>
        </p:nvSpPr>
        <p:spPr>
          <a:xfrm rot="0" flipH="0" flipV="1">
            <a:off x="15983469" y="9067616"/>
            <a:ext cx="191200" cy="116024"/>
          </a:xfrm>
          <a:custGeom>
            <a:pathLst>
              <a:path w="357385" h="216793">
                <a:moveTo>
                  <a:pt x="87957" y="0"/>
                </a:moveTo>
                <a:lnTo>
                  <a:pt x="0" y="53429"/>
                </a:lnTo>
                <a:lnTo>
                  <a:pt x="30658" y="72033"/>
                </a:lnTo>
                <a:lnTo>
                  <a:pt x="30658" y="72529"/>
                </a:lnTo>
                <a:lnTo>
                  <a:pt x="57348" y="88553"/>
                </a:lnTo>
                <a:lnTo>
                  <a:pt x="79771" y="102096"/>
                </a:lnTo>
                <a:lnTo>
                  <a:pt x="140245" y="138708"/>
                </a:lnTo>
                <a:lnTo>
                  <a:pt x="252710" y="206375"/>
                </a:lnTo>
                <a:lnTo>
                  <a:pt x="269974" y="216793"/>
                </a:lnTo>
                <a:lnTo>
                  <a:pt x="357385" y="163661"/>
                </a:lnTo>
                <a:lnTo>
                  <a:pt x="87957" y="0"/>
                </a:lnTo>
              </a:path>
            </a:pathLst>
          </a:custGeom>
          <a:solidFill>
            <a:srgbClr val="F1AB6F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5" name="Freeform 275"/>
          <p:cNvSpPr/>
          <p:nvPr/>
        </p:nvSpPr>
        <p:spPr>
          <a:xfrm rot="0" flipH="0" flipV="1">
            <a:off x="15987078" y="9206394"/>
            <a:ext cx="5972" cy="3637"/>
          </a:xfrm>
          <a:custGeom>
            <a:pathLst>
              <a:path w="11163" h="6797">
                <a:moveTo>
                  <a:pt x="645" y="0"/>
                </a:moveTo>
                <a:lnTo>
                  <a:pt x="0" y="0"/>
                </a:lnTo>
                <a:lnTo>
                  <a:pt x="11163" y="6797"/>
                </a:lnTo>
                <a:lnTo>
                  <a:pt x="11163" y="6450"/>
                </a:lnTo>
                <a:lnTo>
                  <a:pt x="645" y="0"/>
                </a:lnTo>
              </a:path>
            </a:pathLst>
          </a:custGeom>
          <a:solidFill>
            <a:srgbClr val="E397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6" name="Freeform 276"/>
          <p:cNvSpPr/>
          <p:nvPr/>
        </p:nvSpPr>
        <p:spPr>
          <a:xfrm rot="0" flipH="0" flipV="1">
            <a:off x="15892831" y="9177773"/>
            <a:ext cx="100218" cy="32258"/>
          </a:xfrm>
          <a:custGeom>
            <a:pathLst>
              <a:path w="187325" h="60276">
                <a:moveTo>
                  <a:pt x="176113" y="0"/>
                </a:moveTo>
                <a:lnTo>
                  <a:pt x="0" y="0"/>
                </a:lnTo>
                <a:lnTo>
                  <a:pt x="99367" y="60276"/>
                </a:lnTo>
                <a:lnTo>
                  <a:pt x="187325" y="6846"/>
                </a:lnTo>
                <a:lnTo>
                  <a:pt x="176113" y="0"/>
                </a:lnTo>
              </a:path>
            </a:pathLst>
          </a:custGeom>
          <a:solidFill>
            <a:srgbClr val="F1AB6F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7" name="Picture 277"/>
          <p:cNvPicPr>
            <a:picLocks noChangeAspect="0" noChangeArrowheads="1"/>
          </p:cNvPicPr>
          <p:nvPr/>
        </p:nvPicPr>
        <p:blipFill>
          <a:blip r:embed="rId2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681989" y="7592319"/>
            <a:ext cx="371335" cy="693482"/>
          </a:xfrm>
          <a:prstGeom prst="rect">
            <a:avLst/>
          </a:prstGeom>
          <a:noFill/>
          <a:extLst/>
        </p:spPr>
      </p:pic>
      <p:pic>
        <p:nvPicPr>
          <p:cNvPr id="278" name="Picture 278"/>
          <p:cNvPicPr>
            <a:picLocks noChangeAspect="0" noChangeArrowheads="1"/>
          </p:cNvPicPr>
          <p:nvPr/>
        </p:nvPicPr>
        <p:blipFill>
          <a:blip r:embed="rId2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316545" y="8259844"/>
            <a:ext cx="373777" cy="485966"/>
          </a:xfrm>
          <a:prstGeom prst="rect">
            <a:avLst/>
          </a:prstGeom>
          <a:noFill/>
          <a:extLst/>
        </p:spPr>
      </p:pic>
      <p:sp>
        <p:nvSpPr>
          <p:cNvPr id="279" name="Freeform 279"/>
          <p:cNvSpPr/>
          <p:nvPr/>
        </p:nvSpPr>
        <p:spPr>
          <a:xfrm rot="0" flipH="0" flipV="1">
            <a:off x="16677622" y="8060541"/>
            <a:ext cx="368866" cy="672569"/>
          </a:xfrm>
          <a:custGeom>
            <a:pathLst>
              <a:path w="689471" h="1256704">
                <a:moveTo>
                  <a:pt x="0" y="0"/>
                </a:moveTo>
                <a:lnTo>
                  <a:pt x="0" y="837703"/>
                </a:lnTo>
                <a:lnTo>
                  <a:pt x="35917" y="859532"/>
                </a:lnTo>
                <a:lnTo>
                  <a:pt x="279003" y="1007070"/>
                </a:lnTo>
                <a:lnTo>
                  <a:pt x="279003" y="846732"/>
                </a:lnTo>
                <a:lnTo>
                  <a:pt x="296813" y="886767"/>
                </a:lnTo>
                <a:lnTo>
                  <a:pt x="314623" y="868412"/>
                </a:lnTo>
                <a:lnTo>
                  <a:pt x="332433" y="908397"/>
                </a:lnTo>
                <a:lnTo>
                  <a:pt x="350242" y="890041"/>
                </a:lnTo>
                <a:lnTo>
                  <a:pt x="368002" y="930026"/>
                </a:lnTo>
                <a:lnTo>
                  <a:pt x="385812" y="911621"/>
                </a:lnTo>
                <a:lnTo>
                  <a:pt x="385812" y="1072157"/>
                </a:lnTo>
                <a:lnTo>
                  <a:pt x="385713" y="1072108"/>
                </a:lnTo>
                <a:lnTo>
                  <a:pt x="413792" y="1089173"/>
                </a:lnTo>
                <a:lnTo>
                  <a:pt x="689471" y="1256704"/>
                </a:lnTo>
                <a:lnTo>
                  <a:pt x="689471" y="418603"/>
                </a:lnTo>
                <a:lnTo>
                  <a:pt x="671810" y="407590"/>
                </a:lnTo>
                <a:lnTo>
                  <a:pt x="669330" y="406052"/>
                </a:lnTo>
                <a:lnTo>
                  <a:pt x="470297" y="284757"/>
                </a:lnTo>
                <a:lnTo>
                  <a:pt x="422176" y="255686"/>
                </a:lnTo>
                <a:lnTo>
                  <a:pt x="399951" y="242341"/>
                </a:lnTo>
                <a:lnTo>
                  <a:pt x="344438" y="208905"/>
                </a:lnTo>
                <a:lnTo>
                  <a:pt x="329654" y="200025"/>
                </a:lnTo>
                <a:lnTo>
                  <a:pt x="309711" y="187969"/>
                </a:lnTo>
                <a:lnTo>
                  <a:pt x="249188" y="151407"/>
                </a:lnTo>
                <a:lnTo>
                  <a:pt x="226814" y="137864"/>
                </a:lnTo>
                <a:lnTo>
                  <a:pt x="200124" y="121840"/>
                </a:lnTo>
                <a:lnTo>
                  <a:pt x="200124" y="121294"/>
                </a:lnTo>
                <a:lnTo>
                  <a:pt x="60077" y="36413"/>
                </a:lnTo>
                <a:lnTo>
                  <a:pt x="4763" y="2877"/>
                </a:lnTo>
                <a:lnTo>
                  <a:pt x="0" y="0"/>
                </a:lnTo>
              </a:path>
            </a:pathLst>
          </a:custGeom>
          <a:solidFill>
            <a:srgbClr val="F2884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80" name="Picture 280"/>
          <p:cNvPicPr>
            <a:picLocks noChangeAspect="0" noChangeArrowheads="1"/>
          </p:cNvPicPr>
          <p:nvPr/>
        </p:nvPicPr>
        <p:blipFill>
          <a:blip r:embed="rId2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644777" y="8042610"/>
            <a:ext cx="414411" cy="254873"/>
          </a:xfrm>
          <a:prstGeom prst="rect">
            <a:avLst/>
          </a:prstGeom>
          <a:noFill/>
          <a:extLst/>
        </p:spPr>
      </p:pic>
      <p:sp>
        <p:nvSpPr>
          <p:cNvPr id="281" name="Freeform 281"/>
          <p:cNvSpPr/>
          <p:nvPr/>
        </p:nvSpPr>
        <p:spPr>
          <a:xfrm rot="0" flipH="0" flipV="1">
            <a:off x="16826889" y="8159307"/>
            <a:ext cx="57142" cy="120644"/>
          </a:xfrm>
          <a:custGeom>
            <a:pathLst>
              <a:path w="106809" h="225425">
                <a:moveTo>
                  <a:pt x="0" y="0"/>
                </a:moveTo>
                <a:lnTo>
                  <a:pt x="0" y="160586"/>
                </a:lnTo>
                <a:lnTo>
                  <a:pt x="106710" y="225376"/>
                </a:lnTo>
                <a:lnTo>
                  <a:pt x="106809" y="225425"/>
                </a:lnTo>
                <a:lnTo>
                  <a:pt x="106809" y="64889"/>
                </a:lnTo>
                <a:lnTo>
                  <a:pt x="88999" y="83294"/>
                </a:lnTo>
                <a:lnTo>
                  <a:pt x="71239" y="43309"/>
                </a:lnTo>
                <a:lnTo>
                  <a:pt x="53430" y="61665"/>
                </a:lnTo>
                <a:lnTo>
                  <a:pt x="35620" y="21680"/>
                </a:lnTo>
                <a:lnTo>
                  <a:pt x="17810" y="40035"/>
                </a:lnTo>
                <a:lnTo>
                  <a:pt x="0" y="0"/>
                </a:lnTo>
              </a:path>
            </a:pathLst>
          </a:custGeom>
          <a:solidFill>
            <a:srgbClr val="B36B3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2" name="Freeform 282"/>
          <p:cNvSpPr/>
          <p:nvPr/>
        </p:nvSpPr>
        <p:spPr>
          <a:xfrm rot="0" flipH="0" flipV="1">
            <a:off x="16843610" y="8169503"/>
            <a:ext cx="14995" cy="9053"/>
          </a:xfrm>
          <a:custGeom>
            <a:pathLst>
              <a:path w="28029" h="16916">
                <a:moveTo>
                  <a:pt x="16322" y="0"/>
                </a:moveTo>
                <a:cubicBezTo>
                  <a:pt x="10815" y="3323"/>
                  <a:pt x="5358" y="6548"/>
                  <a:pt x="0" y="9822"/>
                </a:cubicBezTo>
                <a:lnTo>
                  <a:pt x="11758" y="16916"/>
                </a:lnTo>
                <a:cubicBezTo>
                  <a:pt x="17413" y="13493"/>
                  <a:pt x="22870" y="10269"/>
                  <a:pt x="28029" y="7143"/>
                </a:cubicBezTo>
                <a:lnTo>
                  <a:pt x="16322" y="0"/>
                </a:lnTo>
              </a:path>
            </a:pathLst>
          </a:custGeom>
          <a:solidFill>
            <a:srgbClr val="B36B3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83" name="Picture 283"/>
          <p:cNvPicPr>
            <a:picLocks noChangeAspect="0" noChangeArrowheads="1"/>
          </p:cNvPicPr>
          <p:nvPr/>
        </p:nvPicPr>
        <p:blipFill>
          <a:blip r:embed="rId2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373768" y="8424721"/>
            <a:ext cx="65290" cy="49720"/>
          </a:xfrm>
          <a:prstGeom prst="rect">
            <a:avLst/>
          </a:prstGeom>
          <a:noFill/>
          <a:extLst/>
        </p:spPr>
      </p:pic>
      <p:sp>
        <p:nvSpPr>
          <p:cNvPr id="284" name="Freeform 284"/>
          <p:cNvSpPr/>
          <p:nvPr/>
        </p:nvSpPr>
        <p:spPr>
          <a:xfrm rot="0" flipH="0" flipV="1">
            <a:off x="16261672" y="8537435"/>
            <a:ext cx="23542" cy="434122"/>
          </a:xfrm>
          <a:custGeom>
            <a:pathLst>
              <a:path w="44004" h="811163">
                <a:moveTo>
                  <a:pt x="44004" y="0"/>
                </a:moveTo>
                <a:lnTo>
                  <a:pt x="0" y="26640"/>
                </a:lnTo>
                <a:lnTo>
                  <a:pt x="0" y="811163"/>
                </a:lnTo>
                <a:lnTo>
                  <a:pt x="50" y="811163"/>
                </a:lnTo>
                <a:lnTo>
                  <a:pt x="44004" y="757932"/>
                </a:lnTo>
                <a:lnTo>
                  <a:pt x="44004" y="0"/>
                </a:lnTo>
              </a:path>
            </a:pathLst>
          </a:custGeom>
          <a:solidFill>
            <a:srgbClr val="F7945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85" name="Picture 285"/>
          <p:cNvPicPr>
            <a:picLocks noChangeAspect="0" noChangeArrowheads="1"/>
          </p:cNvPicPr>
          <p:nvPr/>
        </p:nvPicPr>
        <p:blipFill>
          <a:blip r:embed="rId2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268700" y="8279385"/>
            <a:ext cx="398081" cy="704873"/>
          </a:xfrm>
          <a:prstGeom prst="rect">
            <a:avLst/>
          </a:prstGeom>
          <a:noFill/>
          <a:extLst/>
        </p:spPr>
      </p:pic>
      <p:sp>
        <p:nvSpPr>
          <p:cNvPr id="286" name="Freeform 286"/>
          <p:cNvSpPr/>
          <p:nvPr/>
        </p:nvSpPr>
        <p:spPr>
          <a:xfrm rot="0" flipH="0" flipV="1">
            <a:off x="16434507" y="8397755"/>
            <a:ext cx="57116" cy="120644"/>
          </a:xfrm>
          <a:custGeom>
            <a:pathLst>
              <a:path w="106760" h="225425">
                <a:moveTo>
                  <a:pt x="0" y="0"/>
                </a:moveTo>
                <a:lnTo>
                  <a:pt x="0" y="160535"/>
                </a:lnTo>
                <a:lnTo>
                  <a:pt x="57448" y="195460"/>
                </a:lnTo>
                <a:lnTo>
                  <a:pt x="59283" y="196552"/>
                </a:lnTo>
                <a:lnTo>
                  <a:pt x="106710" y="225375"/>
                </a:lnTo>
                <a:lnTo>
                  <a:pt x="106760" y="225425"/>
                </a:lnTo>
                <a:lnTo>
                  <a:pt x="106760" y="64889"/>
                </a:lnTo>
                <a:lnTo>
                  <a:pt x="88950" y="83244"/>
                </a:lnTo>
                <a:lnTo>
                  <a:pt x="71190" y="43259"/>
                </a:lnTo>
                <a:lnTo>
                  <a:pt x="53380" y="61614"/>
                </a:lnTo>
                <a:lnTo>
                  <a:pt x="35570" y="21629"/>
                </a:lnTo>
                <a:lnTo>
                  <a:pt x="17810" y="40034"/>
                </a:lnTo>
                <a:lnTo>
                  <a:pt x="0" y="0"/>
                </a:lnTo>
              </a:path>
            </a:pathLst>
          </a:custGeom>
          <a:solidFill>
            <a:srgbClr val="B36B3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7" name="Freeform 287"/>
          <p:cNvSpPr/>
          <p:nvPr/>
        </p:nvSpPr>
        <p:spPr>
          <a:xfrm rot="0" flipH="0" flipV="1">
            <a:off x="15886143" y="8767626"/>
            <a:ext cx="6688" cy="442406"/>
          </a:xfrm>
          <a:custGeom>
            <a:pathLst>
              <a:path w="12502" h="826641">
                <a:moveTo>
                  <a:pt x="12502" y="0"/>
                </a:moveTo>
                <a:lnTo>
                  <a:pt x="0" y="818853"/>
                </a:lnTo>
                <a:lnTo>
                  <a:pt x="12502" y="826641"/>
                </a:lnTo>
                <a:lnTo>
                  <a:pt x="12502" y="0"/>
                </a:lnTo>
              </a:path>
            </a:pathLst>
          </a:custGeom>
          <a:solidFill>
            <a:srgbClr val="F7945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8" name="Freeform 288"/>
          <p:cNvSpPr/>
          <p:nvPr/>
        </p:nvSpPr>
        <p:spPr>
          <a:xfrm rot="0" flipH="0" flipV="1">
            <a:off x="15892831" y="8537435"/>
            <a:ext cx="368866" cy="672596"/>
          </a:xfrm>
          <a:custGeom>
            <a:pathLst>
              <a:path w="689471" h="1256755">
                <a:moveTo>
                  <a:pt x="0" y="0"/>
                </a:moveTo>
                <a:lnTo>
                  <a:pt x="0" y="826641"/>
                </a:lnTo>
                <a:lnTo>
                  <a:pt x="279003" y="1000671"/>
                </a:lnTo>
                <a:lnTo>
                  <a:pt x="279003" y="846783"/>
                </a:lnTo>
                <a:lnTo>
                  <a:pt x="296812" y="886768"/>
                </a:lnTo>
                <a:lnTo>
                  <a:pt x="314573" y="868412"/>
                </a:lnTo>
                <a:lnTo>
                  <a:pt x="332382" y="908398"/>
                </a:lnTo>
                <a:lnTo>
                  <a:pt x="350192" y="890042"/>
                </a:lnTo>
                <a:lnTo>
                  <a:pt x="368002" y="930027"/>
                </a:lnTo>
                <a:lnTo>
                  <a:pt x="385812" y="911622"/>
                </a:lnTo>
                <a:lnTo>
                  <a:pt x="385812" y="1067296"/>
                </a:lnTo>
                <a:lnTo>
                  <a:pt x="689471" y="1256755"/>
                </a:lnTo>
                <a:lnTo>
                  <a:pt x="689421" y="472232"/>
                </a:lnTo>
                <a:lnTo>
                  <a:pt x="689421" y="418654"/>
                </a:lnTo>
                <a:lnTo>
                  <a:pt x="671810" y="407591"/>
                </a:lnTo>
                <a:lnTo>
                  <a:pt x="509389" y="308620"/>
                </a:lnTo>
                <a:lnTo>
                  <a:pt x="470247" y="284758"/>
                </a:lnTo>
                <a:lnTo>
                  <a:pt x="454124" y="274985"/>
                </a:lnTo>
                <a:lnTo>
                  <a:pt x="439390" y="266105"/>
                </a:lnTo>
                <a:lnTo>
                  <a:pt x="422126" y="255687"/>
                </a:lnTo>
                <a:lnTo>
                  <a:pt x="309661" y="188020"/>
                </a:lnTo>
                <a:lnTo>
                  <a:pt x="249187" y="151408"/>
                </a:lnTo>
                <a:lnTo>
                  <a:pt x="226764" y="137865"/>
                </a:lnTo>
                <a:lnTo>
                  <a:pt x="200074" y="121841"/>
                </a:lnTo>
                <a:lnTo>
                  <a:pt x="200074" y="121345"/>
                </a:lnTo>
                <a:lnTo>
                  <a:pt x="169416" y="102741"/>
                </a:lnTo>
                <a:lnTo>
                  <a:pt x="114101" y="69156"/>
                </a:lnTo>
                <a:lnTo>
                  <a:pt x="99367" y="60276"/>
                </a:lnTo>
                <a:lnTo>
                  <a:pt x="0" y="0"/>
                </a:lnTo>
              </a:path>
            </a:pathLst>
          </a:custGeom>
          <a:solidFill>
            <a:srgbClr val="F2884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9" name="Freeform 289"/>
          <p:cNvSpPr/>
          <p:nvPr/>
        </p:nvSpPr>
        <p:spPr>
          <a:xfrm rot="0" flipH="0" flipV="1">
            <a:off x="16042098" y="8638831"/>
            <a:ext cx="57142" cy="118015"/>
          </a:xfrm>
          <a:custGeom>
            <a:pathLst>
              <a:path w="106809" h="220513">
                <a:moveTo>
                  <a:pt x="0" y="0"/>
                </a:moveTo>
                <a:lnTo>
                  <a:pt x="0" y="153888"/>
                </a:lnTo>
                <a:lnTo>
                  <a:pt x="106809" y="220513"/>
                </a:lnTo>
                <a:lnTo>
                  <a:pt x="106809" y="64839"/>
                </a:lnTo>
                <a:lnTo>
                  <a:pt x="88999" y="83244"/>
                </a:lnTo>
                <a:lnTo>
                  <a:pt x="71189" y="43259"/>
                </a:lnTo>
                <a:lnTo>
                  <a:pt x="53379" y="61615"/>
                </a:lnTo>
                <a:lnTo>
                  <a:pt x="35570" y="21629"/>
                </a:lnTo>
                <a:lnTo>
                  <a:pt x="17809" y="39985"/>
                </a:lnTo>
                <a:lnTo>
                  <a:pt x="0" y="0"/>
                </a:lnTo>
              </a:path>
            </a:pathLst>
          </a:custGeom>
          <a:solidFill>
            <a:srgbClr val="B36B3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0" name="Freeform 290"/>
          <p:cNvSpPr/>
          <p:nvPr/>
        </p:nvSpPr>
        <p:spPr>
          <a:xfrm rot="0" flipH="0" flipV="1">
            <a:off x="16657478" y="7825385"/>
            <a:ext cx="14278" cy="452229"/>
          </a:xfrm>
          <a:custGeom>
            <a:pathLst>
              <a:path w="26689" h="844996">
                <a:moveTo>
                  <a:pt x="26689" y="0"/>
                </a:moveTo>
                <a:lnTo>
                  <a:pt x="0" y="16173"/>
                </a:lnTo>
                <a:lnTo>
                  <a:pt x="0" y="844996"/>
                </a:lnTo>
                <a:lnTo>
                  <a:pt x="26689" y="802828"/>
                </a:lnTo>
                <a:lnTo>
                  <a:pt x="26689" y="0"/>
                </a:lnTo>
              </a:path>
            </a:pathLst>
          </a:custGeom>
          <a:solidFill>
            <a:srgbClr val="F7945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1" name="Picture 291"/>
          <p:cNvPicPr>
            <a:picLocks noChangeAspect="0" noChangeArrowheads="1"/>
          </p:cNvPicPr>
          <p:nvPr/>
        </p:nvPicPr>
        <p:blipFill>
          <a:blip r:embed="rId2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659057" y="7592345"/>
            <a:ext cx="394267" cy="697969"/>
          </a:xfrm>
          <a:prstGeom prst="rect">
            <a:avLst/>
          </a:prstGeom>
          <a:noFill/>
          <a:extLst/>
        </p:spPr>
      </p:pic>
      <p:sp>
        <p:nvSpPr>
          <p:cNvPr id="292" name="Freeform 292"/>
          <p:cNvSpPr/>
          <p:nvPr/>
        </p:nvSpPr>
        <p:spPr>
          <a:xfrm rot="0" flipH="0" flipV="1">
            <a:off x="16821050" y="7703812"/>
            <a:ext cx="57116" cy="120617"/>
          </a:xfrm>
          <a:custGeom>
            <a:pathLst>
              <a:path w="106760" h="225376">
                <a:moveTo>
                  <a:pt x="0" y="0"/>
                </a:moveTo>
                <a:lnTo>
                  <a:pt x="0" y="160487"/>
                </a:lnTo>
                <a:lnTo>
                  <a:pt x="81211" y="209848"/>
                </a:lnTo>
                <a:lnTo>
                  <a:pt x="106710" y="225326"/>
                </a:lnTo>
                <a:lnTo>
                  <a:pt x="106760" y="225376"/>
                </a:lnTo>
                <a:lnTo>
                  <a:pt x="106760" y="64840"/>
                </a:lnTo>
                <a:lnTo>
                  <a:pt x="88999" y="83245"/>
                </a:lnTo>
                <a:lnTo>
                  <a:pt x="71190" y="43210"/>
                </a:lnTo>
                <a:lnTo>
                  <a:pt x="53380" y="61615"/>
                </a:lnTo>
                <a:lnTo>
                  <a:pt x="35570" y="21630"/>
                </a:lnTo>
                <a:lnTo>
                  <a:pt x="17810" y="39986"/>
                </a:lnTo>
                <a:lnTo>
                  <a:pt x="0" y="0"/>
                </a:lnTo>
              </a:path>
            </a:pathLst>
          </a:custGeom>
          <a:solidFill>
            <a:srgbClr val="B36B3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3" name="Picture 293"/>
          <p:cNvPicPr>
            <a:picLocks noChangeAspect="0" noChangeArrowheads="1"/>
          </p:cNvPicPr>
          <p:nvPr/>
        </p:nvPicPr>
        <p:blipFill>
          <a:blip r:embed="rId2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300302" y="7947932"/>
            <a:ext cx="147515" cy="99607"/>
          </a:xfrm>
          <a:prstGeom prst="rect">
            <a:avLst/>
          </a:prstGeom>
          <a:noFill/>
          <a:extLst/>
        </p:spPr>
      </p:pic>
      <p:sp>
        <p:nvSpPr>
          <p:cNvPr id="294" name="Freeform 294"/>
          <p:cNvSpPr/>
          <p:nvPr/>
        </p:nvSpPr>
        <p:spPr>
          <a:xfrm rot="0" flipH="0" flipV="1">
            <a:off x="16288611" y="7825385"/>
            <a:ext cx="368866" cy="672596"/>
          </a:xfrm>
          <a:custGeom>
            <a:pathLst>
              <a:path w="689471" h="1256754">
                <a:moveTo>
                  <a:pt x="0" y="0"/>
                </a:moveTo>
                <a:lnTo>
                  <a:pt x="0" y="837704"/>
                </a:lnTo>
                <a:lnTo>
                  <a:pt x="45591" y="865386"/>
                </a:lnTo>
                <a:lnTo>
                  <a:pt x="171995" y="942132"/>
                </a:lnTo>
                <a:lnTo>
                  <a:pt x="184943" y="949970"/>
                </a:lnTo>
                <a:lnTo>
                  <a:pt x="218330" y="970260"/>
                </a:lnTo>
                <a:lnTo>
                  <a:pt x="241845" y="984498"/>
                </a:lnTo>
                <a:lnTo>
                  <a:pt x="273843" y="1003945"/>
                </a:lnTo>
                <a:lnTo>
                  <a:pt x="279052" y="1007070"/>
                </a:lnTo>
                <a:lnTo>
                  <a:pt x="279052" y="846783"/>
                </a:lnTo>
                <a:lnTo>
                  <a:pt x="296812" y="886768"/>
                </a:lnTo>
                <a:lnTo>
                  <a:pt x="296812" y="886817"/>
                </a:lnTo>
                <a:lnTo>
                  <a:pt x="314622" y="868412"/>
                </a:lnTo>
                <a:lnTo>
                  <a:pt x="332432" y="908397"/>
                </a:lnTo>
                <a:lnTo>
                  <a:pt x="350242" y="890042"/>
                </a:lnTo>
                <a:lnTo>
                  <a:pt x="368002" y="930027"/>
                </a:lnTo>
                <a:lnTo>
                  <a:pt x="385861" y="911672"/>
                </a:lnTo>
                <a:lnTo>
                  <a:pt x="385861" y="1072158"/>
                </a:lnTo>
                <a:lnTo>
                  <a:pt x="385762" y="1072108"/>
                </a:lnTo>
                <a:lnTo>
                  <a:pt x="385712" y="1072108"/>
                </a:lnTo>
                <a:lnTo>
                  <a:pt x="394196" y="1077268"/>
                </a:lnTo>
                <a:lnTo>
                  <a:pt x="413791" y="1089174"/>
                </a:lnTo>
                <a:lnTo>
                  <a:pt x="689471" y="1256754"/>
                </a:lnTo>
                <a:lnTo>
                  <a:pt x="689471" y="418604"/>
                </a:lnTo>
                <a:lnTo>
                  <a:pt x="671810" y="407591"/>
                </a:lnTo>
                <a:lnTo>
                  <a:pt x="648047" y="393105"/>
                </a:lnTo>
                <a:lnTo>
                  <a:pt x="470296" y="284758"/>
                </a:lnTo>
                <a:lnTo>
                  <a:pt x="422175" y="255687"/>
                </a:lnTo>
                <a:lnTo>
                  <a:pt x="344041" y="208657"/>
                </a:lnTo>
                <a:lnTo>
                  <a:pt x="309711" y="188020"/>
                </a:lnTo>
                <a:lnTo>
                  <a:pt x="296267" y="179884"/>
                </a:lnTo>
                <a:lnTo>
                  <a:pt x="284509" y="172740"/>
                </a:lnTo>
                <a:lnTo>
                  <a:pt x="249237" y="151408"/>
                </a:lnTo>
                <a:lnTo>
                  <a:pt x="236934" y="144016"/>
                </a:lnTo>
                <a:lnTo>
                  <a:pt x="226814" y="137865"/>
                </a:lnTo>
                <a:lnTo>
                  <a:pt x="200124" y="121841"/>
                </a:lnTo>
                <a:lnTo>
                  <a:pt x="200124" y="121345"/>
                </a:lnTo>
                <a:lnTo>
                  <a:pt x="0" y="0"/>
                </a:lnTo>
              </a:path>
            </a:pathLst>
          </a:custGeom>
          <a:solidFill>
            <a:srgbClr val="F2884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5" name="Picture 295"/>
          <p:cNvPicPr>
            <a:picLocks noChangeAspect="0" noChangeArrowheads="1"/>
          </p:cNvPicPr>
          <p:nvPr/>
        </p:nvPicPr>
        <p:blipFill>
          <a:blip r:embed="rId2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275911" y="7812686"/>
            <a:ext cx="394265" cy="249669"/>
          </a:xfrm>
          <a:prstGeom prst="rect">
            <a:avLst/>
          </a:prstGeom>
          <a:noFill/>
          <a:extLst/>
        </p:spPr>
      </p:pic>
      <p:sp>
        <p:nvSpPr>
          <p:cNvPr id="296" name="Freeform 296"/>
          <p:cNvSpPr/>
          <p:nvPr/>
        </p:nvSpPr>
        <p:spPr>
          <a:xfrm rot="0" flipH="0" flipV="1">
            <a:off x="16437904" y="7924179"/>
            <a:ext cx="57142" cy="120617"/>
          </a:xfrm>
          <a:custGeom>
            <a:pathLst>
              <a:path w="106809" h="225375">
                <a:moveTo>
                  <a:pt x="0" y="0"/>
                </a:moveTo>
                <a:lnTo>
                  <a:pt x="0" y="160486"/>
                </a:lnTo>
                <a:lnTo>
                  <a:pt x="73670" y="205283"/>
                </a:lnTo>
                <a:lnTo>
                  <a:pt x="106710" y="225325"/>
                </a:lnTo>
                <a:lnTo>
                  <a:pt x="106809" y="225375"/>
                </a:lnTo>
                <a:lnTo>
                  <a:pt x="106809" y="64889"/>
                </a:lnTo>
                <a:lnTo>
                  <a:pt x="88950" y="83244"/>
                </a:lnTo>
                <a:lnTo>
                  <a:pt x="71190" y="43259"/>
                </a:lnTo>
                <a:lnTo>
                  <a:pt x="53380" y="61614"/>
                </a:lnTo>
                <a:lnTo>
                  <a:pt x="35570" y="21629"/>
                </a:lnTo>
                <a:lnTo>
                  <a:pt x="17760" y="40034"/>
                </a:lnTo>
                <a:lnTo>
                  <a:pt x="17760" y="39985"/>
                </a:lnTo>
                <a:lnTo>
                  <a:pt x="0" y="0"/>
                </a:lnTo>
              </a:path>
            </a:pathLst>
          </a:custGeom>
          <a:solidFill>
            <a:srgbClr val="B36B38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7" name="Freeform 297"/>
          <p:cNvSpPr/>
          <p:nvPr/>
        </p:nvSpPr>
        <p:spPr>
          <a:xfrm rot="0" flipH="0" flipV="1">
            <a:off x="16809054" y="8649796"/>
            <a:ext cx="299329" cy="495772"/>
          </a:xfrm>
          <a:custGeom>
            <a:pathLst>
              <a:path w="559494" h="926356">
                <a:moveTo>
                  <a:pt x="559494" y="0"/>
                </a:moveTo>
                <a:lnTo>
                  <a:pt x="0" y="323007"/>
                </a:lnTo>
                <a:lnTo>
                  <a:pt x="0" y="926356"/>
                </a:lnTo>
                <a:lnTo>
                  <a:pt x="559494" y="603349"/>
                </a:lnTo>
                <a:lnTo>
                  <a:pt x="559494" y="0"/>
                </a:lnTo>
              </a:path>
            </a:pathLst>
          </a:custGeom>
          <a:solidFill>
            <a:srgbClr val="FBC17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8" name="Freeform 298"/>
          <p:cNvSpPr/>
          <p:nvPr/>
        </p:nvSpPr>
        <p:spPr>
          <a:xfrm rot="0" flipH="0" flipV="1">
            <a:off x="16833073" y="8691373"/>
            <a:ext cx="251290" cy="412616"/>
          </a:xfrm>
          <a:custGeom>
            <a:pathLst>
              <a:path w="469702" h="770979">
                <a:moveTo>
                  <a:pt x="0" y="271215"/>
                </a:moveTo>
                <a:lnTo>
                  <a:pt x="0" y="770979"/>
                </a:lnTo>
                <a:lnTo>
                  <a:pt x="469702" y="499765"/>
                </a:lnTo>
                <a:lnTo>
                  <a:pt x="469702" y="0"/>
                </a:lnTo>
                <a:lnTo>
                  <a:pt x="0" y="271215"/>
                </a:lnTo>
              </a:path>
            </a:pathLst>
          </a:custGeom>
          <a:solidFill>
            <a:srgbClr val="F1B36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9" name="Freeform 299"/>
          <p:cNvSpPr/>
          <p:nvPr/>
        </p:nvSpPr>
        <p:spPr>
          <a:xfrm rot="0" flipH="0" flipV="1">
            <a:off x="17108383" y="8632034"/>
            <a:ext cx="330037" cy="513533"/>
          </a:xfrm>
          <a:custGeom>
            <a:pathLst>
              <a:path w="616893" h="959544">
                <a:moveTo>
                  <a:pt x="616893" y="356195"/>
                </a:moveTo>
                <a:lnTo>
                  <a:pt x="0" y="0"/>
                </a:lnTo>
                <a:lnTo>
                  <a:pt x="0" y="603349"/>
                </a:lnTo>
                <a:lnTo>
                  <a:pt x="616893" y="959544"/>
                </a:lnTo>
                <a:lnTo>
                  <a:pt x="616893" y="356195"/>
                </a:lnTo>
              </a:path>
            </a:pathLst>
          </a:custGeom>
          <a:solidFill>
            <a:srgbClr val="E2A35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0" name="Freeform 300"/>
          <p:cNvSpPr/>
          <p:nvPr/>
        </p:nvSpPr>
        <p:spPr>
          <a:xfrm rot="0" flipH="0" flipV="1">
            <a:off x="17132376" y="8673611"/>
            <a:ext cx="282051" cy="430378"/>
          </a:xfrm>
          <a:custGeom>
            <a:pathLst>
              <a:path w="527199" h="804168">
                <a:moveTo>
                  <a:pt x="0" y="499765"/>
                </a:moveTo>
                <a:lnTo>
                  <a:pt x="527199" y="804168"/>
                </a:lnTo>
                <a:lnTo>
                  <a:pt x="527199" y="304403"/>
                </a:lnTo>
                <a:lnTo>
                  <a:pt x="0" y="0"/>
                </a:lnTo>
                <a:lnTo>
                  <a:pt x="0" y="49976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1" name="Freeform 301"/>
          <p:cNvSpPr/>
          <p:nvPr/>
        </p:nvSpPr>
        <p:spPr>
          <a:xfrm rot="0" flipH="0" flipV="1">
            <a:off x="16809080" y="8459165"/>
            <a:ext cx="629340" cy="363498"/>
          </a:xfrm>
          <a:custGeom>
            <a:pathLst>
              <a:path w="1176338" h="679202">
                <a:moveTo>
                  <a:pt x="1176338" y="356195"/>
                </a:moveTo>
                <a:lnTo>
                  <a:pt x="559445" y="0"/>
                </a:lnTo>
                <a:lnTo>
                  <a:pt x="0" y="323007"/>
                </a:lnTo>
                <a:lnTo>
                  <a:pt x="616893" y="679202"/>
                </a:lnTo>
                <a:lnTo>
                  <a:pt x="1176338" y="35619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2" name="Freeform 302"/>
          <p:cNvSpPr/>
          <p:nvPr/>
        </p:nvSpPr>
        <p:spPr>
          <a:xfrm rot="0" flipH="0" flipV="1">
            <a:off x="16833100" y="8691400"/>
            <a:ext cx="251290" cy="412563"/>
          </a:xfrm>
          <a:custGeom>
            <a:pathLst>
              <a:path w="469701" h="770880">
                <a:moveTo>
                  <a:pt x="469701" y="499765"/>
                </a:moveTo>
                <a:lnTo>
                  <a:pt x="469701" y="0"/>
                </a:lnTo>
                <a:lnTo>
                  <a:pt x="465931" y="2083"/>
                </a:lnTo>
                <a:lnTo>
                  <a:pt x="0" y="271115"/>
                </a:lnTo>
                <a:lnTo>
                  <a:pt x="0" y="770880"/>
                </a:lnTo>
                <a:lnTo>
                  <a:pt x="20786" y="758874"/>
                </a:lnTo>
                <a:lnTo>
                  <a:pt x="469701" y="499765"/>
                </a:lnTo>
              </a:path>
            </a:pathLst>
          </a:custGeom>
          <a:solidFill>
            <a:srgbClr val="E2A3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3" name="Freeform 303"/>
          <p:cNvSpPr/>
          <p:nvPr/>
        </p:nvSpPr>
        <p:spPr>
          <a:xfrm rot="0" flipH="0" flipV="1">
            <a:off x="16833073" y="8691373"/>
            <a:ext cx="11147" cy="267493"/>
          </a:xfrm>
          <a:custGeom>
            <a:pathLst>
              <a:path w="20836" h="499814">
                <a:moveTo>
                  <a:pt x="20836" y="487759"/>
                </a:moveTo>
                <a:lnTo>
                  <a:pt x="20687" y="12105"/>
                </a:lnTo>
                <a:lnTo>
                  <a:pt x="50" y="0"/>
                </a:lnTo>
                <a:lnTo>
                  <a:pt x="0" y="499814"/>
                </a:lnTo>
                <a:lnTo>
                  <a:pt x="20836" y="487759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4" name="Freeform 304"/>
          <p:cNvSpPr/>
          <p:nvPr/>
        </p:nvSpPr>
        <p:spPr>
          <a:xfrm rot="0" flipH="0" flipV="1">
            <a:off x="16844141" y="8697825"/>
            <a:ext cx="240249" cy="393341"/>
          </a:xfrm>
          <a:custGeom>
            <a:pathLst>
              <a:path w="449064" h="734963">
                <a:moveTo>
                  <a:pt x="449064" y="475854"/>
                </a:moveTo>
                <a:lnTo>
                  <a:pt x="449064" y="0"/>
                </a:lnTo>
                <a:lnTo>
                  <a:pt x="10468" y="253306"/>
                </a:lnTo>
                <a:lnTo>
                  <a:pt x="149" y="259309"/>
                </a:lnTo>
                <a:lnTo>
                  <a:pt x="0" y="259309"/>
                </a:lnTo>
                <a:lnTo>
                  <a:pt x="0" y="263476"/>
                </a:lnTo>
                <a:lnTo>
                  <a:pt x="149" y="734963"/>
                </a:lnTo>
                <a:lnTo>
                  <a:pt x="449064" y="475854"/>
                </a:lnTo>
              </a:path>
            </a:pathLst>
          </a:custGeom>
          <a:solidFill>
            <a:srgbClr val="E2A3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5" name="Freeform 305"/>
          <p:cNvSpPr/>
          <p:nvPr/>
        </p:nvSpPr>
        <p:spPr>
          <a:xfrm rot="0" flipH="0" flipV="1">
            <a:off x="16849741" y="8707967"/>
            <a:ext cx="234648" cy="383199"/>
          </a:xfrm>
          <a:custGeom>
            <a:pathLst>
              <a:path w="438596" h="716013">
                <a:moveTo>
                  <a:pt x="438596" y="462806"/>
                </a:moveTo>
                <a:lnTo>
                  <a:pt x="438596" y="0"/>
                </a:lnTo>
                <a:lnTo>
                  <a:pt x="0" y="253306"/>
                </a:lnTo>
                <a:lnTo>
                  <a:pt x="149" y="716013"/>
                </a:lnTo>
                <a:lnTo>
                  <a:pt x="438596" y="462806"/>
                </a:lnTo>
              </a:path>
            </a:pathLst>
          </a:custGeom>
          <a:solidFill>
            <a:srgbClr val="F1B36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6" name="Freeform 306"/>
          <p:cNvSpPr/>
          <p:nvPr/>
        </p:nvSpPr>
        <p:spPr>
          <a:xfrm rot="0" flipH="0" flipV="1">
            <a:off x="17132376" y="8673638"/>
            <a:ext cx="282024" cy="430325"/>
          </a:xfrm>
          <a:custGeom>
            <a:pathLst>
              <a:path w="527149" h="804069">
                <a:moveTo>
                  <a:pt x="527149" y="804069"/>
                </a:moveTo>
                <a:lnTo>
                  <a:pt x="527149" y="304304"/>
                </a:lnTo>
                <a:lnTo>
                  <a:pt x="3770" y="2083"/>
                </a:lnTo>
                <a:lnTo>
                  <a:pt x="0" y="0"/>
                </a:lnTo>
                <a:lnTo>
                  <a:pt x="0" y="499765"/>
                </a:lnTo>
                <a:lnTo>
                  <a:pt x="506065" y="791964"/>
                </a:lnTo>
                <a:lnTo>
                  <a:pt x="527149" y="804069"/>
                </a:lnTo>
              </a:path>
            </a:pathLst>
          </a:custGeom>
          <a:solidFill>
            <a:srgbClr val="F0AB5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7" name="Freeform 307"/>
          <p:cNvSpPr/>
          <p:nvPr/>
        </p:nvSpPr>
        <p:spPr>
          <a:xfrm rot="0" flipH="0" flipV="1">
            <a:off x="17132376" y="8680116"/>
            <a:ext cx="270744" cy="410891"/>
          </a:xfrm>
          <a:custGeom>
            <a:pathLst>
              <a:path w="506065" h="767755">
                <a:moveTo>
                  <a:pt x="506065" y="767755"/>
                </a:moveTo>
                <a:lnTo>
                  <a:pt x="506065" y="292348"/>
                </a:lnTo>
                <a:lnTo>
                  <a:pt x="0" y="0"/>
                </a:lnTo>
                <a:lnTo>
                  <a:pt x="0" y="475556"/>
                </a:lnTo>
                <a:lnTo>
                  <a:pt x="506065" y="76775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8" name="Picture 308"/>
          <p:cNvPicPr>
            <a:picLocks noChangeAspect="0" noChangeArrowheads="1"/>
          </p:cNvPicPr>
          <p:nvPr/>
        </p:nvPicPr>
        <p:blipFill>
          <a:blip r:embed="rId3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259300" y="8863585"/>
            <a:ext cx="142137" cy="118549"/>
          </a:xfrm>
          <a:prstGeom prst="rect">
            <a:avLst/>
          </a:prstGeom>
          <a:noFill/>
          <a:extLst/>
        </p:spPr>
      </p:pic>
      <p:sp>
        <p:nvSpPr>
          <p:cNvPr id="309" name="Freeform 309"/>
          <p:cNvSpPr/>
          <p:nvPr/>
        </p:nvSpPr>
        <p:spPr>
          <a:xfrm rot="0" flipH="0" flipV="1">
            <a:off x="17319835" y="8914209"/>
            <a:ext cx="29168" cy="18797"/>
          </a:xfrm>
          <a:custGeom>
            <a:pathLst>
              <a:path w="54521" h="35123">
                <a:moveTo>
                  <a:pt x="54521" y="31501"/>
                </a:moveTo>
                <a:lnTo>
                  <a:pt x="0" y="0"/>
                </a:lnTo>
                <a:lnTo>
                  <a:pt x="0" y="3671"/>
                </a:lnTo>
                <a:lnTo>
                  <a:pt x="54521" y="35123"/>
                </a:lnTo>
                <a:lnTo>
                  <a:pt x="54521" y="31501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0" name="Freeform 310"/>
          <p:cNvSpPr/>
          <p:nvPr/>
        </p:nvSpPr>
        <p:spPr>
          <a:xfrm rot="0" flipH="0" flipV="1">
            <a:off x="17319835" y="8923980"/>
            <a:ext cx="29168" cy="18824"/>
          </a:xfrm>
          <a:custGeom>
            <a:pathLst>
              <a:path w="54521" h="35173">
                <a:moveTo>
                  <a:pt x="54521" y="31502"/>
                </a:moveTo>
                <a:lnTo>
                  <a:pt x="0" y="0"/>
                </a:lnTo>
                <a:lnTo>
                  <a:pt x="0" y="3671"/>
                </a:lnTo>
                <a:lnTo>
                  <a:pt x="54521" y="35173"/>
                </a:lnTo>
                <a:lnTo>
                  <a:pt x="54521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1" name="Freeform 311"/>
          <p:cNvSpPr/>
          <p:nvPr/>
        </p:nvSpPr>
        <p:spPr>
          <a:xfrm rot="0" flipH="0" flipV="1">
            <a:off x="17319835" y="8933777"/>
            <a:ext cx="29168" cy="18797"/>
          </a:xfrm>
          <a:custGeom>
            <a:pathLst>
              <a:path w="54521" h="35124">
                <a:moveTo>
                  <a:pt x="54521" y="31453"/>
                </a:moveTo>
                <a:lnTo>
                  <a:pt x="0" y="0"/>
                </a:lnTo>
                <a:lnTo>
                  <a:pt x="0" y="3672"/>
                </a:lnTo>
                <a:lnTo>
                  <a:pt x="54521" y="35124"/>
                </a:lnTo>
                <a:lnTo>
                  <a:pt x="54521" y="31453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2" name="Freeform 312"/>
          <p:cNvSpPr/>
          <p:nvPr/>
        </p:nvSpPr>
        <p:spPr>
          <a:xfrm rot="0" flipH="0" flipV="1">
            <a:off x="17319835" y="8943574"/>
            <a:ext cx="29168" cy="18797"/>
          </a:xfrm>
          <a:custGeom>
            <a:pathLst>
              <a:path w="54521" h="35123">
                <a:moveTo>
                  <a:pt x="54521" y="31502"/>
                </a:moveTo>
                <a:lnTo>
                  <a:pt x="0" y="0"/>
                </a:lnTo>
                <a:lnTo>
                  <a:pt x="0" y="3671"/>
                </a:lnTo>
                <a:lnTo>
                  <a:pt x="54521" y="35123"/>
                </a:lnTo>
                <a:lnTo>
                  <a:pt x="54521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3" name="Freeform 313"/>
          <p:cNvSpPr/>
          <p:nvPr/>
        </p:nvSpPr>
        <p:spPr>
          <a:xfrm rot="0" flipH="0" flipV="1">
            <a:off x="17084390" y="8836523"/>
            <a:ext cx="47986" cy="16169"/>
          </a:xfrm>
          <a:custGeom>
            <a:pathLst>
              <a:path w="89694" h="30212">
                <a:moveTo>
                  <a:pt x="44847" y="0"/>
                </a:moveTo>
                <a:lnTo>
                  <a:pt x="0" y="25896"/>
                </a:lnTo>
                <a:lnTo>
                  <a:pt x="0" y="30212"/>
                </a:lnTo>
                <a:lnTo>
                  <a:pt x="44847" y="4316"/>
                </a:lnTo>
                <a:lnTo>
                  <a:pt x="89694" y="30212"/>
                </a:lnTo>
                <a:lnTo>
                  <a:pt x="89694" y="25896"/>
                </a:lnTo>
                <a:lnTo>
                  <a:pt x="44847" y="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4" name="Freeform 314"/>
          <p:cNvSpPr/>
          <p:nvPr/>
        </p:nvSpPr>
        <p:spPr>
          <a:xfrm rot="0" flipH="0" flipV="1">
            <a:off x="17388417" y="8632060"/>
            <a:ext cx="26010" cy="42719"/>
          </a:xfrm>
          <a:custGeom>
            <a:pathLst>
              <a:path w="48617" h="79822">
                <a:moveTo>
                  <a:pt x="48617" y="53926"/>
                </a:moveTo>
                <a:lnTo>
                  <a:pt x="3770" y="79822"/>
                </a:lnTo>
                <a:lnTo>
                  <a:pt x="0" y="77689"/>
                </a:lnTo>
                <a:lnTo>
                  <a:pt x="44847" y="51792"/>
                </a:lnTo>
                <a:lnTo>
                  <a:pt x="44847" y="0"/>
                </a:lnTo>
                <a:lnTo>
                  <a:pt x="48617" y="2183"/>
                </a:lnTo>
                <a:lnTo>
                  <a:pt x="48617" y="5392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5" name="Freeform 315"/>
          <p:cNvSpPr/>
          <p:nvPr/>
        </p:nvSpPr>
        <p:spPr>
          <a:xfrm rot="0" flipH="0" flipV="1">
            <a:off x="17132376" y="9101733"/>
            <a:ext cx="2016" cy="29922"/>
          </a:xfrm>
          <a:custGeom>
            <a:pathLst>
              <a:path w="3770" h="55910">
                <a:moveTo>
                  <a:pt x="3770" y="53826"/>
                </a:moveTo>
                <a:lnTo>
                  <a:pt x="3770" y="2084"/>
                </a:lnTo>
                <a:lnTo>
                  <a:pt x="0" y="0"/>
                </a:lnTo>
                <a:lnTo>
                  <a:pt x="0" y="55910"/>
                </a:lnTo>
                <a:lnTo>
                  <a:pt x="3770" y="5382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6" name="Freeform 316"/>
          <p:cNvSpPr/>
          <p:nvPr/>
        </p:nvSpPr>
        <p:spPr>
          <a:xfrm rot="0" flipH="0" flipV="1">
            <a:off x="17390434" y="8924909"/>
            <a:ext cx="47959" cy="16169"/>
          </a:xfrm>
          <a:custGeom>
            <a:pathLst>
              <a:path w="89644" h="30212">
                <a:moveTo>
                  <a:pt x="44847" y="0"/>
                </a:moveTo>
                <a:lnTo>
                  <a:pt x="0" y="25896"/>
                </a:lnTo>
                <a:lnTo>
                  <a:pt x="0" y="30212"/>
                </a:lnTo>
                <a:lnTo>
                  <a:pt x="44847" y="4316"/>
                </a:lnTo>
                <a:lnTo>
                  <a:pt x="89644" y="30212"/>
                </a:lnTo>
                <a:lnTo>
                  <a:pt x="89644" y="25896"/>
                </a:lnTo>
                <a:lnTo>
                  <a:pt x="44847" y="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7" name="Freeform 317"/>
          <p:cNvSpPr/>
          <p:nvPr/>
        </p:nvSpPr>
        <p:spPr>
          <a:xfrm rot="0" flipH="0" flipV="1">
            <a:off x="16833073" y="8649796"/>
            <a:ext cx="26010" cy="42719"/>
          </a:xfrm>
          <a:custGeom>
            <a:pathLst>
              <a:path w="48617" h="79822">
                <a:moveTo>
                  <a:pt x="0" y="53926"/>
                </a:moveTo>
                <a:lnTo>
                  <a:pt x="44847" y="79822"/>
                </a:lnTo>
                <a:lnTo>
                  <a:pt x="48617" y="77639"/>
                </a:lnTo>
                <a:lnTo>
                  <a:pt x="3721" y="51743"/>
                </a:lnTo>
                <a:lnTo>
                  <a:pt x="3721" y="0"/>
                </a:lnTo>
                <a:lnTo>
                  <a:pt x="0" y="2133"/>
                </a:lnTo>
                <a:lnTo>
                  <a:pt x="0" y="5392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8" name="Freeform 318"/>
          <p:cNvSpPr/>
          <p:nvPr/>
        </p:nvSpPr>
        <p:spPr>
          <a:xfrm rot="0" flipH="0" flipV="1">
            <a:off x="17082373" y="9101733"/>
            <a:ext cx="2016" cy="29922"/>
          </a:xfrm>
          <a:custGeom>
            <a:pathLst>
              <a:path w="3770" h="55910">
                <a:moveTo>
                  <a:pt x="3770" y="55910"/>
                </a:moveTo>
                <a:lnTo>
                  <a:pt x="3770" y="0"/>
                </a:lnTo>
                <a:lnTo>
                  <a:pt x="0" y="2084"/>
                </a:lnTo>
                <a:lnTo>
                  <a:pt x="0" y="53826"/>
                </a:lnTo>
                <a:lnTo>
                  <a:pt x="3770" y="5591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9" name="Freeform 319"/>
          <p:cNvSpPr/>
          <p:nvPr/>
        </p:nvSpPr>
        <p:spPr>
          <a:xfrm rot="0" flipH="0" flipV="1">
            <a:off x="16809080" y="8942618"/>
            <a:ext cx="35060" cy="16248"/>
          </a:xfrm>
          <a:custGeom>
            <a:pathLst>
              <a:path w="65534" h="30361">
                <a:moveTo>
                  <a:pt x="65534" y="16272"/>
                </a:moveTo>
                <a:lnTo>
                  <a:pt x="65534" y="12105"/>
                </a:lnTo>
                <a:lnTo>
                  <a:pt x="44897" y="0"/>
                </a:lnTo>
                <a:lnTo>
                  <a:pt x="0" y="25995"/>
                </a:lnTo>
                <a:lnTo>
                  <a:pt x="0" y="30361"/>
                </a:lnTo>
                <a:lnTo>
                  <a:pt x="44897" y="4316"/>
                </a:lnTo>
                <a:lnTo>
                  <a:pt x="65534" y="16272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0" name="Freeform 320"/>
          <p:cNvSpPr/>
          <p:nvPr/>
        </p:nvSpPr>
        <p:spPr>
          <a:xfrm rot="0" flipH="0" flipV="1">
            <a:off x="17108383" y="8620617"/>
            <a:ext cx="330037" cy="198356"/>
          </a:xfrm>
          <a:custGeom>
            <a:pathLst>
              <a:path w="616893" h="370631">
                <a:moveTo>
                  <a:pt x="616893" y="356195"/>
                </a:moveTo>
                <a:lnTo>
                  <a:pt x="0" y="0"/>
                </a:lnTo>
                <a:lnTo>
                  <a:pt x="0" y="14436"/>
                </a:lnTo>
                <a:lnTo>
                  <a:pt x="616893" y="370631"/>
                </a:lnTo>
                <a:lnTo>
                  <a:pt x="616893" y="356195"/>
                </a:lnTo>
              </a:path>
            </a:pathLst>
          </a:custGeom>
          <a:solidFill>
            <a:srgbClr val="E2A35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1" name="Freeform 321"/>
          <p:cNvSpPr/>
          <p:nvPr/>
        </p:nvSpPr>
        <p:spPr>
          <a:xfrm rot="0" flipH="0" flipV="1">
            <a:off x="16809080" y="8447749"/>
            <a:ext cx="629340" cy="363498"/>
          </a:xfrm>
          <a:custGeom>
            <a:pathLst>
              <a:path w="1176338" h="679202">
                <a:moveTo>
                  <a:pt x="1176338" y="356195"/>
                </a:moveTo>
                <a:lnTo>
                  <a:pt x="559445" y="0"/>
                </a:lnTo>
                <a:lnTo>
                  <a:pt x="0" y="323007"/>
                </a:lnTo>
                <a:lnTo>
                  <a:pt x="616893" y="679202"/>
                </a:lnTo>
                <a:lnTo>
                  <a:pt x="1176338" y="356195"/>
                </a:lnTo>
              </a:path>
            </a:pathLst>
          </a:custGeom>
          <a:solidFill>
            <a:srgbClr val="FBCA8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2" name="Freeform 322"/>
          <p:cNvSpPr/>
          <p:nvPr/>
        </p:nvSpPr>
        <p:spPr>
          <a:xfrm rot="0" flipH="0" flipV="1">
            <a:off x="16809080" y="8638379"/>
            <a:ext cx="299303" cy="180594"/>
          </a:xfrm>
          <a:custGeom>
            <a:pathLst>
              <a:path w="559445" h="337443">
                <a:moveTo>
                  <a:pt x="0" y="337443"/>
                </a:moveTo>
                <a:lnTo>
                  <a:pt x="0" y="323006"/>
                </a:lnTo>
                <a:lnTo>
                  <a:pt x="559445" y="0"/>
                </a:lnTo>
                <a:lnTo>
                  <a:pt x="559445" y="14436"/>
                </a:lnTo>
                <a:lnTo>
                  <a:pt x="0" y="337443"/>
                </a:lnTo>
              </a:path>
            </a:pathLst>
          </a:custGeom>
          <a:solidFill>
            <a:srgbClr val="FBC17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3" name="Freeform 323"/>
          <p:cNvSpPr/>
          <p:nvPr/>
        </p:nvSpPr>
        <p:spPr>
          <a:xfrm rot="0" flipH="0" flipV="1">
            <a:off x="16833445" y="8627812"/>
            <a:ext cx="13641" cy="12265"/>
          </a:xfrm>
          <a:custGeom>
            <a:pathLst>
              <a:path w="25499" h="22919">
                <a:moveTo>
                  <a:pt x="23366" y="11956"/>
                </a:moveTo>
                <a:cubicBezTo>
                  <a:pt x="25152" y="20935"/>
                  <a:pt x="0" y="22919"/>
                  <a:pt x="1339" y="10517"/>
                </a:cubicBezTo>
                <a:cubicBezTo>
                  <a:pt x="2381" y="0"/>
                  <a:pt x="25499" y="1042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4" name="Freeform 324"/>
          <p:cNvSpPr/>
          <p:nvPr/>
        </p:nvSpPr>
        <p:spPr>
          <a:xfrm rot="0" flipH="0" flipV="1">
            <a:off x="16833418" y="8629458"/>
            <a:ext cx="13243" cy="7646"/>
          </a:xfrm>
          <a:custGeom>
            <a:pathLst>
              <a:path w="24755" h="14288">
                <a:moveTo>
                  <a:pt x="20340" y="11757"/>
                </a:moveTo>
                <a:cubicBezTo>
                  <a:pt x="24755" y="9227"/>
                  <a:pt x="24755" y="5110"/>
                  <a:pt x="20340" y="2580"/>
                </a:cubicBezTo>
                <a:cubicBezTo>
                  <a:pt x="15925" y="0"/>
                  <a:pt x="8831" y="0"/>
                  <a:pt x="4415" y="2580"/>
                </a:cubicBezTo>
                <a:cubicBezTo>
                  <a:pt x="0" y="5110"/>
                  <a:pt x="0" y="9227"/>
                  <a:pt x="4415" y="11757"/>
                </a:cubicBezTo>
                <a:cubicBezTo>
                  <a:pt x="8831" y="14288"/>
                  <a:pt x="15925" y="14288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5" name="Freeform 325"/>
          <p:cNvSpPr/>
          <p:nvPr/>
        </p:nvSpPr>
        <p:spPr>
          <a:xfrm rot="0" flipH="0" flipV="1">
            <a:off x="16870018" y="8634662"/>
            <a:ext cx="13615" cy="12239"/>
          </a:xfrm>
          <a:custGeom>
            <a:pathLst>
              <a:path w="25450" h="22870">
                <a:moveTo>
                  <a:pt x="23317" y="11956"/>
                </a:moveTo>
                <a:cubicBezTo>
                  <a:pt x="25103" y="20935"/>
                  <a:pt x="0" y="22870"/>
                  <a:pt x="1290" y="10468"/>
                </a:cubicBezTo>
                <a:cubicBezTo>
                  <a:pt x="2382" y="0"/>
                  <a:pt x="25450" y="99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6" name="Freeform 326"/>
          <p:cNvSpPr/>
          <p:nvPr/>
        </p:nvSpPr>
        <p:spPr>
          <a:xfrm rot="0" flipH="0" flipV="1">
            <a:off x="16869965" y="8636282"/>
            <a:ext cx="13243" cy="7646"/>
          </a:xfrm>
          <a:custGeom>
            <a:pathLst>
              <a:path w="24755" h="14288">
                <a:moveTo>
                  <a:pt x="20340" y="11758"/>
                </a:moveTo>
                <a:cubicBezTo>
                  <a:pt x="24755" y="9178"/>
                  <a:pt x="24755" y="5061"/>
                  <a:pt x="20340" y="2530"/>
                </a:cubicBezTo>
                <a:cubicBezTo>
                  <a:pt x="15974" y="0"/>
                  <a:pt x="8831" y="0"/>
                  <a:pt x="4416" y="2530"/>
                </a:cubicBezTo>
                <a:cubicBezTo>
                  <a:pt x="0" y="5061"/>
                  <a:pt x="0" y="9178"/>
                  <a:pt x="4416" y="11758"/>
                </a:cubicBezTo>
                <a:cubicBezTo>
                  <a:pt x="8831" y="14288"/>
                  <a:pt x="15974" y="14288"/>
                  <a:pt x="2034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7" name="Freeform 327"/>
          <p:cNvSpPr/>
          <p:nvPr/>
        </p:nvSpPr>
        <p:spPr>
          <a:xfrm rot="0" flipH="0" flipV="1">
            <a:off x="17041287" y="8505389"/>
            <a:ext cx="13641" cy="12265"/>
          </a:xfrm>
          <a:custGeom>
            <a:pathLst>
              <a:path w="25499" h="22919">
                <a:moveTo>
                  <a:pt x="23316" y="12005"/>
                </a:moveTo>
                <a:cubicBezTo>
                  <a:pt x="25102" y="20935"/>
                  <a:pt x="0" y="22919"/>
                  <a:pt x="1290" y="10517"/>
                </a:cubicBezTo>
                <a:cubicBezTo>
                  <a:pt x="2381" y="0"/>
                  <a:pt x="25499" y="1041"/>
                  <a:pt x="23316" y="1200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8" name="Freeform 328"/>
          <p:cNvSpPr/>
          <p:nvPr/>
        </p:nvSpPr>
        <p:spPr>
          <a:xfrm rot="0" flipH="0" flipV="1">
            <a:off x="17041261" y="8507035"/>
            <a:ext cx="13217" cy="7646"/>
          </a:xfrm>
          <a:custGeom>
            <a:pathLst>
              <a:path w="24706" h="14287">
                <a:moveTo>
                  <a:pt x="20340" y="11757"/>
                </a:moveTo>
                <a:cubicBezTo>
                  <a:pt x="24706" y="9227"/>
                  <a:pt x="24706" y="5110"/>
                  <a:pt x="20340" y="2580"/>
                </a:cubicBezTo>
                <a:cubicBezTo>
                  <a:pt x="15925" y="0"/>
                  <a:pt x="8781" y="0"/>
                  <a:pt x="4415" y="2580"/>
                </a:cubicBezTo>
                <a:cubicBezTo>
                  <a:pt x="0" y="5110"/>
                  <a:pt x="0" y="9227"/>
                  <a:pt x="4415" y="11757"/>
                </a:cubicBezTo>
                <a:cubicBezTo>
                  <a:pt x="8781" y="14287"/>
                  <a:pt x="15925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9" name="Freeform 329"/>
          <p:cNvSpPr/>
          <p:nvPr/>
        </p:nvSpPr>
        <p:spPr>
          <a:xfrm rot="0" flipH="0" flipV="1">
            <a:off x="16934964" y="8569083"/>
            <a:ext cx="13641" cy="12239"/>
          </a:xfrm>
          <a:custGeom>
            <a:pathLst>
              <a:path w="25499" h="22870">
                <a:moveTo>
                  <a:pt x="23316" y="11956"/>
                </a:moveTo>
                <a:cubicBezTo>
                  <a:pt x="25102" y="20886"/>
                  <a:pt x="0" y="22870"/>
                  <a:pt x="1289" y="10517"/>
                </a:cubicBezTo>
                <a:cubicBezTo>
                  <a:pt x="2381" y="0"/>
                  <a:pt x="25499" y="104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0" name="Freeform 330"/>
          <p:cNvSpPr/>
          <p:nvPr/>
        </p:nvSpPr>
        <p:spPr>
          <a:xfrm rot="0" flipH="0" flipV="1">
            <a:off x="16934938" y="8570703"/>
            <a:ext cx="13217" cy="7646"/>
          </a:xfrm>
          <a:custGeom>
            <a:pathLst>
              <a:path w="24705" h="14287">
                <a:moveTo>
                  <a:pt x="20290" y="11707"/>
                </a:moveTo>
                <a:cubicBezTo>
                  <a:pt x="24705" y="9177"/>
                  <a:pt x="24705" y="5060"/>
                  <a:pt x="20290" y="2530"/>
                </a:cubicBezTo>
                <a:cubicBezTo>
                  <a:pt x="15925" y="0"/>
                  <a:pt x="8781" y="0"/>
                  <a:pt x="4366" y="2530"/>
                </a:cubicBezTo>
                <a:cubicBezTo>
                  <a:pt x="0" y="5060"/>
                  <a:pt x="0" y="9177"/>
                  <a:pt x="4366" y="11707"/>
                </a:cubicBezTo>
                <a:cubicBezTo>
                  <a:pt x="8781" y="14287"/>
                  <a:pt x="15925" y="14287"/>
                  <a:pt x="20290" y="1170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1" name="Freeform 331"/>
          <p:cNvSpPr/>
          <p:nvPr/>
        </p:nvSpPr>
        <p:spPr>
          <a:xfrm rot="0" flipH="0" flipV="1">
            <a:off x="17137472" y="8457227"/>
            <a:ext cx="13641" cy="12239"/>
          </a:xfrm>
          <a:custGeom>
            <a:pathLst>
              <a:path w="25499" h="22870">
                <a:moveTo>
                  <a:pt x="23366" y="11955"/>
                </a:moveTo>
                <a:cubicBezTo>
                  <a:pt x="25152" y="20935"/>
                  <a:pt x="0" y="22870"/>
                  <a:pt x="1340" y="10517"/>
                </a:cubicBezTo>
                <a:cubicBezTo>
                  <a:pt x="2431" y="0"/>
                  <a:pt x="25499" y="1041"/>
                  <a:pt x="23366" y="1195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2" name="Freeform 332"/>
          <p:cNvSpPr/>
          <p:nvPr/>
        </p:nvSpPr>
        <p:spPr>
          <a:xfrm rot="0" flipH="0" flipV="1">
            <a:off x="17137446" y="8458847"/>
            <a:ext cx="13243" cy="7646"/>
          </a:xfrm>
          <a:custGeom>
            <a:pathLst>
              <a:path w="24755" h="14287">
                <a:moveTo>
                  <a:pt x="20339" y="11757"/>
                </a:moveTo>
                <a:cubicBezTo>
                  <a:pt x="24755" y="9178"/>
                  <a:pt x="24755" y="5110"/>
                  <a:pt x="20339" y="2530"/>
                </a:cubicBezTo>
                <a:cubicBezTo>
                  <a:pt x="15924" y="0"/>
                  <a:pt x="8830" y="0"/>
                  <a:pt x="4415" y="2530"/>
                </a:cubicBezTo>
                <a:cubicBezTo>
                  <a:pt x="0" y="5110"/>
                  <a:pt x="0" y="9178"/>
                  <a:pt x="4415" y="11757"/>
                </a:cubicBezTo>
                <a:cubicBezTo>
                  <a:pt x="8830" y="14287"/>
                  <a:pt x="15924" y="14287"/>
                  <a:pt x="20339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3" name="Freeform 333"/>
          <p:cNvSpPr/>
          <p:nvPr/>
        </p:nvSpPr>
        <p:spPr>
          <a:xfrm rot="0" flipH="0" flipV="1">
            <a:off x="17164544" y="8471856"/>
            <a:ext cx="13641" cy="12266"/>
          </a:xfrm>
          <a:custGeom>
            <a:pathLst>
              <a:path w="25499" h="22920">
                <a:moveTo>
                  <a:pt x="23316" y="11956"/>
                </a:moveTo>
                <a:cubicBezTo>
                  <a:pt x="25102" y="20935"/>
                  <a:pt x="0" y="22920"/>
                  <a:pt x="1290" y="10517"/>
                </a:cubicBezTo>
                <a:cubicBezTo>
                  <a:pt x="2381" y="0"/>
                  <a:pt x="25499" y="104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4" name="Freeform 334"/>
          <p:cNvSpPr/>
          <p:nvPr/>
        </p:nvSpPr>
        <p:spPr>
          <a:xfrm rot="0" flipH="0" flipV="1">
            <a:off x="17164517" y="8473502"/>
            <a:ext cx="13217" cy="7646"/>
          </a:xfrm>
          <a:custGeom>
            <a:pathLst>
              <a:path w="24706" h="14288">
                <a:moveTo>
                  <a:pt x="20340" y="11758"/>
                </a:moveTo>
                <a:cubicBezTo>
                  <a:pt x="24706" y="9228"/>
                  <a:pt x="24706" y="5061"/>
                  <a:pt x="20340" y="2531"/>
                </a:cubicBezTo>
                <a:cubicBezTo>
                  <a:pt x="15925" y="0"/>
                  <a:pt x="8781" y="0"/>
                  <a:pt x="4415" y="2531"/>
                </a:cubicBezTo>
                <a:cubicBezTo>
                  <a:pt x="0" y="5061"/>
                  <a:pt x="0" y="9228"/>
                  <a:pt x="4415" y="11758"/>
                </a:cubicBezTo>
                <a:cubicBezTo>
                  <a:pt x="8781" y="14288"/>
                  <a:pt x="15925" y="14288"/>
                  <a:pt x="2034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5" name="Freeform 335"/>
          <p:cNvSpPr/>
          <p:nvPr/>
        </p:nvSpPr>
        <p:spPr>
          <a:xfrm rot="0" flipH="0" flipV="1">
            <a:off x="17292418" y="8542878"/>
            <a:ext cx="13641" cy="12266"/>
          </a:xfrm>
          <a:custGeom>
            <a:pathLst>
              <a:path w="25499" h="22920">
                <a:moveTo>
                  <a:pt x="23366" y="12006"/>
                </a:moveTo>
                <a:cubicBezTo>
                  <a:pt x="25152" y="20935"/>
                  <a:pt x="0" y="22920"/>
                  <a:pt x="1290" y="10517"/>
                </a:cubicBezTo>
                <a:cubicBezTo>
                  <a:pt x="2381" y="0"/>
                  <a:pt x="25499" y="1042"/>
                  <a:pt x="23366" y="1200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6" name="Freeform 336"/>
          <p:cNvSpPr/>
          <p:nvPr/>
        </p:nvSpPr>
        <p:spPr>
          <a:xfrm rot="0" flipH="0" flipV="1">
            <a:off x="17292392" y="8544524"/>
            <a:ext cx="13243" cy="7646"/>
          </a:xfrm>
          <a:custGeom>
            <a:pathLst>
              <a:path w="24755" h="14288">
                <a:moveTo>
                  <a:pt x="20340" y="11758"/>
                </a:moveTo>
                <a:cubicBezTo>
                  <a:pt x="24755" y="9228"/>
                  <a:pt x="24755" y="5110"/>
                  <a:pt x="20340" y="2530"/>
                </a:cubicBezTo>
                <a:cubicBezTo>
                  <a:pt x="15925" y="0"/>
                  <a:pt x="8831" y="0"/>
                  <a:pt x="4415" y="2530"/>
                </a:cubicBezTo>
                <a:cubicBezTo>
                  <a:pt x="0" y="5110"/>
                  <a:pt x="0" y="9228"/>
                  <a:pt x="4415" y="11758"/>
                </a:cubicBezTo>
                <a:cubicBezTo>
                  <a:pt x="8831" y="14288"/>
                  <a:pt x="15925" y="14288"/>
                  <a:pt x="2034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7" name="Freeform 337"/>
          <p:cNvSpPr/>
          <p:nvPr/>
        </p:nvSpPr>
        <p:spPr>
          <a:xfrm rot="0" flipH="0" flipV="1">
            <a:off x="16969202" y="8709242"/>
            <a:ext cx="13641" cy="12239"/>
          </a:xfrm>
          <a:custGeom>
            <a:pathLst>
              <a:path w="25499" h="22870">
                <a:moveTo>
                  <a:pt x="23316" y="11956"/>
                </a:moveTo>
                <a:cubicBezTo>
                  <a:pt x="25102" y="20886"/>
                  <a:pt x="0" y="22870"/>
                  <a:pt x="1290" y="10518"/>
                </a:cubicBezTo>
                <a:cubicBezTo>
                  <a:pt x="2381" y="0"/>
                  <a:pt x="25499" y="104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8" name="Freeform 338"/>
          <p:cNvSpPr/>
          <p:nvPr/>
        </p:nvSpPr>
        <p:spPr>
          <a:xfrm rot="0" flipH="0" flipV="1">
            <a:off x="16969175" y="8710861"/>
            <a:ext cx="13217" cy="7646"/>
          </a:xfrm>
          <a:custGeom>
            <a:pathLst>
              <a:path w="24706" h="14287">
                <a:moveTo>
                  <a:pt x="20340" y="11707"/>
                </a:moveTo>
                <a:cubicBezTo>
                  <a:pt x="24706" y="9177"/>
                  <a:pt x="24706" y="5060"/>
                  <a:pt x="20340" y="2530"/>
                </a:cubicBezTo>
                <a:cubicBezTo>
                  <a:pt x="15925" y="0"/>
                  <a:pt x="8781" y="0"/>
                  <a:pt x="4366" y="2530"/>
                </a:cubicBezTo>
                <a:cubicBezTo>
                  <a:pt x="0" y="5060"/>
                  <a:pt x="0" y="9177"/>
                  <a:pt x="4366" y="11707"/>
                </a:cubicBezTo>
                <a:cubicBezTo>
                  <a:pt x="8781" y="14287"/>
                  <a:pt x="15925" y="14287"/>
                  <a:pt x="20340" y="1170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9" name="Freeform 339"/>
          <p:cNvSpPr/>
          <p:nvPr/>
        </p:nvSpPr>
        <p:spPr>
          <a:xfrm rot="0" flipH="0" flipV="1">
            <a:off x="17081232" y="8773122"/>
            <a:ext cx="13641" cy="12239"/>
          </a:xfrm>
          <a:custGeom>
            <a:pathLst>
              <a:path w="25499" h="22870">
                <a:moveTo>
                  <a:pt x="23366" y="11956"/>
                </a:moveTo>
                <a:cubicBezTo>
                  <a:pt x="25102" y="20935"/>
                  <a:pt x="0" y="22870"/>
                  <a:pt x="1290" y="10517"/>
                </a:cubicBezTo>
                <a:cubicBezTo>
                  <a:pt x="2381" y="0"/>
                  <a:pt x="25499" y="992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0" name="Freeform 340"/>
          <p:cNvSpPr/>
          <p:nvPr/>
        </p:nvSpPr>
        <p:spPr>
          <a:xfrm rot="0" flipH="0" flipV="1">
            <a:off x="17081205" y="8774741"/>
            <a:ext cx="13217" cy="7646"/>
          </a:xfrm>
          <a:custGeom>
            <a:pathLst>
              <a:path w="24706" h="14287">
                <a:moveTo>
                  <a:pt x="20340" y="11707"/>
                </a:moveTo>
                <a:cubicBezTo>
                  <a:pt x="24706" y="9177"/>
                  <a:pt x="24706" y="5060"/>
                  <a:pt x="20340" y="2530"/>
                </a:cubicBezTo>
                <a:cubicBezTo>
                  <a:pt x="15925" y="0"/>
                  <a:pt x="8831" y="0"/>
                  <a:pt x="4416" y="2530"/>
                </a:cubicBezTo>
                <a:cubicBezTo>
                  <a:pt x="0" y="5060"/>
                  <a:pt x="0" y="9177"/>
                  <a:pt x="4416" y="11707"/>
                </a:cubicBezTo>
                <a:cubicBezTo>
                  <a:pt x="8831" y="14287"/>
                  <a:pt x="15925" y="14287"/>
                  <a:pt x="20340" y="1170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1" name="Freeform 341"/>
          <p:cNvSpPr/>
          <p:nvPr/>
        </p:nvSpPr>
        <p:spPr>
          <a:xfrm rot="0" flipH="0" flipV="1">
            <a:off x="17367185" y="8630361"/>
            <a:ext cx="13642" cy="12239"/>
          </a:xfrm>
          <a:custGeom>
            <a:pathLst>
              <a:path w="25500" h="22870">
                <a:moveTo>
                  <a:pt x="23317" y="11956"/>
                </a:moveTo>
                <a:cubicBezTo>
                  <a:pt x="25103" y="20885"/>
                  <a:pt x="0" y="22870"/>
                  <a:pt x="1290" y="10467"/>
                </a:cubicBezTo>
                <a:cubicBezTo>
                  <a:pt x="2382" y="0"/>
                  <a:pt x="25500" y="99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2" name="Freeform 342"/>
          <p:cNvSpPr/>
          <p:nvPr/>
        </p:nvSpPr>
        <p:spPr>
          <a:xfrm rot="0" flipH="0" flipV="1">
            <a:off x="17367158" y="8631981"/>
            <a:ext cx="13217" cy="7646"/>
          </a:xfrm>
          <a:custGeom>
            <a:pathLst>
              <a:path w="24705" h="14288">
                <a:moveTo>
                  <a:pt x="20340" y="11708"/>
                </a:moveTo>
                <a:cubicBezTo>
                  <a:pt x="24705" y="9178"/>
                  <a:pt x="24705" y="5060"/>
                  <a:pt x="20340" y="2530"/>
                </a:cubicBezTo>
                <a:cubicBezTo>
                  <a:pt x="15924" y="0"/>
                  <a:pt x="8781" y="0"/>
                  <a:pt x="4365" y="2530"/>
                </a:cubicBezTo>
                <a:cubicBezTo>
                  <a:pt x="0" y="5060"/>
                  <a:pt x="0" y="9178"/>
                  <a:pt x="4365" y="11708"/>
                </a:cubicBezTo>
                <a:cubicBezTo>
                  <a:pt x="8781" y="14288"/>
                  <a:pt x="15924" y="1428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3" name="Freeform 343"/>
          <p:cNvSpPr/>
          <p:nvPr/>
        </p:nvSpPr>
        <p:spPr>
          <a:xfrm rot="0" flipH="0" flipV="1">
            <a:off x="17255128" y="8704941"/>
            <a:ext cx="13641" cy="12239"/>
          </a:xfrm>
          <a:custGeom>
            <a:pathLst>
              <a:path w="25499" h="22870">
                <a:moveTo>
                  <a:pt x="23366" y="11956"/>
                </a:moveTo>
                <a:cubicBezTo>
                  <a:pt x="25102" y="20886"/>
                  <a:pt x="0" y="22870"/>
                  <a:pt x="1289" y="10517"/>
                </a:cubicBezTo>
                <a:cubicBezTo>
                  <a:pt x="2381" y="0"/>
                  <a:pt x="25499" y="992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4" name="Freeform 344"/>
          <p:cNvSpPr/>
          <p:nvPr/>
        </p:nvSpPr>
        <p:spPr>
          <a:xfrm rot="0" flipH="0" flipV="1">
            <a:off x="17255102" y="8706587"/>
            <a:ext cx="13243" cy="7619"/>
          </a:xfrm>
          <a:custGeom>
            <a:pathLst>
              <a:path w="24755" h="14238">
                <a:moveTo>
                  <a:pt x="20340" y="11758"/>
                </a:moveTo>
                <a:cubicBezTo>
                  <a:pt x="24755" y="9178"/>
                  <a:pt x="24755" y="5061"/>
                  <a:pt x="20340" y="2530"/>
                </a:cubicBezTo>
                <a:cubicBezTo>
                  <a:pt x="15974" y="0"/>
                  <a:pt x="8781" y="0"/>
                  <a:pt x="4415" y="2530"/>
                </a:cubicBezTo>
                <a:cubicBezTo>
                  <a:pt x="0" y="5061"/>
                  <a:pt x="0" y="9178"/>
                  <a:pt x="4415" y="11758"/>
                </a:cubicBezTo>
                <a:cubicBezTo>
                  <a:pt x="8781" y="14238"/>
                  <a:pt x="15974" y="14238"/>
                  <a:pt x="2034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5" name="Freeform 345"/>
          <p:cNvSpPr/>
          <p:nvPr/>
        </p:nvSpPr>
        <p:spPr>
          <a:xfrm rot="0" flipH="0" flipV="1">
            <a:off x="17375810" y="8603891"/>
            <a:ext cx="13615" cy="12239"/>
          </a:xfrm>
          <a:custGeom>
            <a:pathLst>
              <a:path w="25450" h="22870">
                <a:moveTo>
                  <a:pt x="23317" y="11956"/>
                </a:moveTo>
                <a:cubicBezTo>
                  <a:pt x="25103" y="20886"/>
                  <a:pt x="0" y="22870"/>
                  <a:pt x="1290" y="10518"/>
                </a:cubicBezTo>
                <a:cubicBezTo>
                  <a:pt x="2382" y="0"/>
                  <a:pt x="25450" y="104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6" name="Freeform 346"/>
          <p:cNvSpPr/>
          <p:nvPr/>
        </p:nvSpPr>
        <p:spPr>
          <a:xfrm rot="0" flipH="0" flipV="1">
            <a:off x="17375784" y="8605510"/>
            <a:ext cx="13217" cy="7646"/>
          </a:xfrm>
          <a:custGeom>
            <a:pathLst>
              <a:path w="24705" h="14287">
                <a:moveTo>
                  <a:pt x="20290" y="11757"/>
                </a:moveTo>
                <a:cubicBezTo>
                  <a:pt x="24705" y="9227"/>
                  <a:pt x="24705" y="5060"/>
                  <a:pt x="20290" y="2530"/>
                </a:cubicBezTo>
                <a:cubicBezTo>
                  <a:pt x="15924" y="0"/>
                  <a:pt x="8781" y="0"/>
                  <a:pt x="4365" y="2530"/>
                </a:cubicBezTo>
                <a:cubicBezTo>
                  <a:pt x="0" y="5060"/>
                  <a:pt x="0" y="9227"/>
                  <a:pt x="4365" y="11757"/>
                </a:cubicBezTo>
                <a:cubicBezTo>
                  <a:pt x="8781" y="14287"/>
                  <a:pt x="15924" y="14287"/>
                  <a:pt x="2029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7" name="Freeform 347"/>
          <p:cNvSpPr/>
          <p:nvPr/>
        </p:nvSpPr>
        <p:spPr>
          <a:xfrm rot="0" flipH="0" flipV="1">
            <a:off x="17143523" y="8764519"/>
            <a:ext cx="13641" cy="12239"/>
          </a:xfrm>
          <a:custGeom>
            <a:pathLst>
              <a:path w="25499" h="22870">
                <a:moveTo>
                  <a:pt x="23317" y="11956"/>
                </a:moveTo>
                <a:cubicBezTo>
                  <a:pt x="25102" y="20885"/>
                  <a:pt x="0" y="22870"/>
                  <a:pt x="1290" y="10467"/>
                </a:cubicBezTo>
                <a:cubicBezTo>
                  <a:pt x="2381" y="0"/>
                  <a:pt x="25499" y="99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8" name="Freeform 348"/>
          <p:cNvSpPr/>
          <p:nvPr/>
        </p:nvSpPr>
        <p:spPr>
          <a:xfrm rot="0" flipH="0" flipV="1">
            <a:off x="17143470" y="8766139"/>
            <a:ext cx="13243" cy="7646"/>
          </a:xfrm>
          <a:custGeom>
            <a:pathLst>
              <a:path w="24755" h="14287">
                <a:moveTo>
                  <a:pt x="20389" y="11708"/>
                </a:moveTo>
                <a:cubicBezTo>
                  <a:pt x="24755" y="9178"/>
                  <a:pt x="24755" y="5060"/>
                  <a:pt x="20389" y="2530"/>
                </a:cubicBezTo>
                <a:cubicBezTo>
                  <a:pt x="15924" y="0"/>
                  <a:pt x="8830" y="0"/>
                  <a:pt x="4415" y="2530"/>
                </a:cubicBezTo>
                <a:cubicBezTo>
                  <a:pt x="0" y="5060"/>
                  <a:pt x="0" y="9178"/>
                  <a:pt x="4415" y="11708"/>
                </a:cubicBezTo>
                <a:cubicBezTo>
                  <a:pt x="8830" y="14287"/>
                  <a:pt x="15924" y="14287"/>
                  <a:pt x="20389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9" name="Freeform 349"/>
          <p:cNvSpPr/>
          <p:nvPr/>
        </p:nvSpPr>
        <p:spPr>
          <a:xfrm rot="0" flipH="0" flipV="1">
            <a:off x="16833100" y="8952389"/>
            <a:ext cx="16641" cy="6478"/>
          </a:xfrm>
          <a:custGeom>
            <a:pathLst>
              <a:path w="31105" h="12105">
                <a:moveTo>
                  <a:pt x="0" y="0"/>
                </a:moveTo>
                <a:lnTo>
                  <a:pt x="31105" y="6102"/>
                </a:lnTo>
                <a:lnTo>
                  <a:pt x="20637" y="12105"/>
                </a:lnTo>
                <a:lnTo>
                  <a:pt x="0" y="0"/>
                </a:lnTo>
                <a:close/>
                <a:moveTo>
                  <a:pt x="-458490" y="3786187"/>
                </a:move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0" name="Freeform 350"/>
          <p:cNvSpPr/>
          <p:nvPr/>
        </p:nvSpPr>
        <p:spPr>
          <a:xfrm rot="0" flipH="0" flipV="1">
            <a:off x="16461419" y="8852055"/>
            <a:ext cx="299303" cy="495772"/>
          </a:xfrm>
          <a:custGeom>
            <a:pathLst>
              <a:path w="559445" h="926356">
                <a:moveTo>
                  <a:pt x="559445" y="0"/>
                </a:moveTo>
                <a:lnTo>
                  <a:pt x="0" y="323006"/>
                </a:lnTo>
                <a:lnTo>
                  <a:pt x="0" y="926356"/>
                </a:lnTo>
                <a:lnTo>
                  <a:pt x="559445" y="603349"/>
                </a:lnTo>
                <a:lnTo>
                  <a:pt x="559445" y="0"/>
                </a:lnTo>
              </a:path>
            </a:pathLst>
          </a:custGeom>
          <a:solidFill>
            <a:srgbClr val="FBC17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1" name="Freeform 351"/>
          <p:cNvSpPr/>
          <p:nvPr/>
        </p:nvSpPr>
        <p:spPr>
          <a:xfrm rot="0" flipH="0" flipV="1">
            <a:off x="16485439" y="8893659"/>
            <a:ext cx="251290" cy="412590"/>
          </a:xfrm>
          <a:custGeom>
            <a:pathLst>
              <a:path w="469701" h="770930">
                <a:moveTo>
                  <a:pt x="0" y="271214"/>
                </a:moveTo>
                <a:lnTo>
                  <a:pt x="0" y="770930"/>
                </a:lnTo>
                <a:lnTo>
                  <a:pt x="469701" y="499765"/>
                </a:lnTo>
                <a:lnTo>
                  <a:pt x="469701" y="0"/>
                </a:lnTo>
                <a:lnTo>
                  <a:pt x="0" y="271214"/>
                </a:lnTo>
              </a:path>
            </a:pathLst>
          </a:custGeom>
          <a:solidFill>
            <a:srgbClr val="F1B36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2" name="Freeform 352"/>
          <p:cNvSpPr/>
          <p:nvPr/>
        </p:nvSpPr>
        <p:spPr>
          <a:xfrm rot="0" flipH="0" flipV="1">
            <a:off x="16760722" y="8834320"/>
            <a:ext cx="330063" cy="513507"/>
          </a:xfrm>
          <a:custGeom>
            <a:pathLst>
              <a:path w="616942" h="959495">
                <a:moveTo>
                  <a:pt x="616942" y="356145"/>
                </a:moveTo>
                <a:lnTo>
                  <a:pt x="0" y="0"/>
                </a:lnTo>
                <a:lnTo>
                  <a:pt x="0" y="603349"/>
                </a:lnTo>
                <a:lnTo>
                  <a:pt x="616942" y="959495"/>
                </a:lnTo>
                <a:lnTo>
                  <a:pt x="616942" y="356145"/>
                </a:lnTo>
              </a:path>
            </a:pathLst>
          </a:custGeom>
          <a:solidFill>
            <a:srgbClr val="E2A35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3" name="Freeform 353"/>
          <p:cNvSpPr/>
          <p:nvPr/>
        </p:nvSpPr>
        <p:spPr>
          <a:xfrm rot="0" flipH="0" flipV="1">
            <a:off x="16784715" y="8875897"/>
            <a:ext cx="282051" cy="430352"/>
          </a:xfrm>
          <a:custGeom>
            <a:pathLst>
              <a:path w="527199" h="804118">
                <a:moveTo>
                  <a:pt x="0" y="499765"/>
                </a:moveTo>
                <a:lnTo>
                  <a:pt x="527199" y="804118"/>
                </a:lnTo>
                <a:lnTo>
                  <a:pt x="527199" y="304403"/>
                </a:lnTo>
                <a:lnTo>
                  <a:pt x="0" y="0"/>
                </a:lnTo>
                <a:lnTo>
                  <a:pt x="0" y="49976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4" name="Freeform 354"/>
          <p:cNvSpPr/>
          <p:nvPr/>
        </p:nvSpPr>
        <p:spPr>
          <a:xfrm rot="0" flipH="0" flipV="1">
            <a:off x="16461419" y="8661425"/>
            <a:ext cx="629367" cy="363498"/>
          </a:xfrm>
          <a:custGeom>
            <a:pathLst>
              <a:path w="1176387" h="679202">
                <a:moveTo>
                  <a:pt x="1176387" y="356195"/>
                </a:moveTo>
                <a:lnTo>
                  <a:pt x="559445" y="0"/>
                </a:lnTo>
                <a:lnTo>
                  <a:pt x="0" y="323007"/>
                </a:lnTo>
                <a:lnTo>
                  <a:pt x="616942" y="679202"/>
                </a:lnTo>
                <a:lnTo>
                  <a:pt x="1176387" y="35619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5" name="Freeform 355"/>
          <p:cNvSpPr/>
          <p:nvPr/>
        </p:nvSpPr>
        <p:spPr>
          <a:xfrm rot="0" flipH="0" flipV="1">
            <a:off x="16485465" y="8893686"/>
            <a:ext cx="251290" cy="412563"/>
          </a:xfrm>
          <a:custGeom>
            <a:pathLst>
              <a:path w="469702" h="770880">
                <a:moveTo>
                  <a:pt x="469702" y="499765"/>
                </a:moveTo>
                <a:lnTo>
                  <a:pt x="469702" y="0"/>
                </a:lnTo>
                <a:lnTo>
                  <a:pt x="465932" y="2084"/>
                </a:lnTo>
                <a:lnTo>
                  <a:pt x="0" y="271115"/>
                </a:lnTo>
                <a:lnTo>
                  <a:pt x="0" y="770880"/>
                </a:lnTo>
                <a:lnTo>
                  <a:pt x="20737" y="758924"/>
                </a:lnTo>
                <a:lnTo>
                  <a:pt x="469702" y="499765"/>
                </a:lnTo>
              </a:path>
            </a:pathLst>
          </a:custGeom>
          <a:solidFill>
            <a:srgbClr val="E2A3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6" name="Freeform 356"/>
          <p:cNvSpPr/>
          <p:nvPr/>
        </p:nvSpPr>
        <p:spPr>
          <a:xfrm rot="0" flipH="0" flipV="1">
            <a:off x="16485439" y="8893633"/>
            <a:ext cx="11120" cy="267519"/>
          </a:xfrm>
          <a:custGeom>
            <a:pathLst>
              <a:path w="20786" h="499864">
                <a:moveTo>
                  <a:pt x="20786" y="487809"/>
                </a:moveTo>
                <a:lnTo>
                  <a:pt x="20687" y="12105"/>
                </a:lnTo>
                <a:lnTo>
                  <a:pt x="49" y="0"/>
                </a:lnTo>
                <a:lnTo>
                  <a:pt x="0" y="499864"/>
                </a:lnTo>
                <a:lnTo>
                  <a:pt x="20786" y="487809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7" name="Freeform 357"/>
          <p:cNvSpPr/>
          <p:nvPr/>
        </p:nvSpPr>
        <p:spPr>
          <a:xfrm rot="0" flipH="0" flipV="1">
            <a:off x="16496507" y="8900085"/>
            <a:ext cx="240249" cy="393341"/>
          </a:xfrm>
          <a:custGeom>
            <a:pathLst>
              <a:path w="449064" h="734963">
                <a:moveTo>
                  <a:pt x="449064" y="475804"/>
                </a:moveTo>
                <a:lnTo>
                  <a:pt x="449064" y="0"/>
                </a:lnTo>
                <a:lnTo>
                  <a:pt x="10467" y="253306"/>
                </a:lnTo>
                <a:lnTo>
                  <a:pt x="99" y="259259"/>
                </a:lnTo>
                <a:lnTo>
                  <a:pt x="0" y="259259"/>
                </a:lnTo>
                <a:lnTo>
                  <a:pt x="0" y="263476"/>
                </a:lnTo>
                <a:lnTo>
                  <a:pt x="99" y="734963"/>
                </a:lnTo>
                <a:lnTo>
                  <a:pt x="449064" y="475804"/>
                </a:lnTo>
              </a:path>
            </a:pathLst>
          </a:custGeom>
          <a:solidFill>
            <a:srgbClr val="E2A3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8" name="Freeform 358"/>
          <p:cNvSpPr/>
          <p:nvPr/>
        </p:nvSpPr>
        <p:spPr>
          <a:xfrm rot="0" flipH="0" flipV="1">
            <a:off x="16502107" y="8910253"/>
            <a:ext cx="234649" cy="383172"/>
          </a:xfrm>
          <a:custGeom>
            <a:pathLst>
              <a:path w="438597" h="715963">
                <a:moveTo>
                  <a:pt x="438597" y="462806"/>
                </a:moveTo>
                <a:lnTo>
                  <a:pt x="438597" y="0"/>
                </a:lnTo>
                <a:lnTo>
                  <a:pt x="0" y="253306"/>
                </a:lnTo>
                <a:lnTo>
                  <a:pt x="100" y="715963"/>
                </a:lnTo>
                <a:lnTo>
                  <a:pt x="438597" y="462806"/>
                </a:lnTo>
              </a:path>
            </a:pathLst>
          </a:custGeom>
          <a:solidFill>
            <a:srgbClr val="F1B36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9" name="Freeform 359"/>
          <p:cNvSpPr/>
          <p:nvPr/>
        </p:nvSpPr>
        <p:spPr>
          <a:xfrm rot="0" flipH="0" flipV="1">
            <a:off x="16784742" y="8875924"/>
            <a:ext cx="281997" cy="430325"/>
          </a:xfrm>
          <a:custGeom>
            <a:pathLst>
              <a:path w="527099" h="804069">
                <a:moveTo>
                  <a:pt x="527099" y="804069"/>
                </a:moveTo>
                <a:lnTo>
                  <a:pt x="527099" y="304353"/>
                </a:lnTo>
                <a:lnTo>
                  <a:pt x="3720" y="2084"/>
                </a:lnTo>
                <a:lnTo>
                  <a:pt x="0" y="0"/>
                </a:lnTo>
                <a:lnTo>
                  <a:pt x="0" y="499765"/>
                </a:lnTo>
                <a:lnTo>
                  <a:pt x="506065" y="792014"/>
                </a:lnTo>
                <a:lnTo>
                  <a:pt x="527099" y="804069"/>
                </a:lnTo>
              </a:path>
            </a:pathLst>
          </a:custGeom>
          <a:solidFill>
            <a:srgbClr val="F0AB5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0" name="Freeform 360"/>
          <p:cNvSpPr/>
          <p:nvPr/>
        </p:nvSpPr>
        <p:spPr>
          <a:xfrm rot="0" flipH="0" flipV="1">
            <a:off x="16784742" y="8882376"/>
            <a:ext cx="270744" cy="410891"/>
          </a:xfrm>
          <a:custGeom>
            <a:pathLst>
              <a:path w="506065" h="767755">
                <a:moveTo>
                  <a:pt x="506065" y="767755"/>
                </a:moveTo>
                <a:lnTo>
                  <a:pt x="506065" y="292348"/>
                </a:lnTo>
                <a:lnTo>
                  <a:pt x="0" y="0"/>
                </a:lnTo>
                <a:lnTo>
                  <a:pt x="0" y="475506"/>
                </a:lnTo>
                <a:lnTo>
                  <a:pt x="506065" y="76775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61" name="Picture 361"/>
          <p:cNvPicPr>
            <a:picLocks noChangeAspect="0" noChangeArrowheads="1"/>
          </p:cNvPicPr>
          <p:nvPr/>
        </p:nvPicPr>
        <p:blipFill>
          <a:blip r:embed="rId3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916400" y="9054085"/>
            <a:ext cx="137376" cy="130308"/>
          </a:xfrm>
          <a:prstGeom prst="rect">
            <a:avLst/>
          </a:prstGeom>
          <a:noFill/>
          <a:extLst/>
        </p:spPr>
      </p:pic>
      <p:sp>
        <p:nvSpPr>
          <p:cNvPr id="362" name="Freeform 362"/>
          <p:cNvSpPr/>
          <p:nvPr/>
        </p:nvSpPr>
        <p:spPr>
          <a:xfrm rot="0" flipH="0" flipV="1">
            <a:off x="16972201" y="9116469"/>
            <a:ext cx="29168" cy="18797"/>
          </a:xfrm>
          <a:custGeom>
            <a:pathLst>
              <a:path w="54520" h="35124">
                <a:moveTo>
                  <a:pt x="54520" y="31453"/>
                </a:moveTo>
                <a:lnTo>
                  <a:pt x="0" y="0"/>
                </a:lnTo>
                <a:lnTo>
                  <a:pt x="0" y="3622"/>
                </a:lnTo>
                <a:lnTo>
                  <a:pt x="54520" y="35124"/>
                </a:lnTo>
                <a:lnTo>
                  <a:pt x="54520" y="31453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3" name="Freeform 363"/>
          <p:cNvSpPr/>
          <p:nvPr/>
        </p:nvSpPr>
        <p:spPr>
          <a:xfrm rot="0" flipH="0" flipV="1">
            <a:off x="16972201" y="9126266"/>
            <a:ext cx="29168" cy="18797"/>
          </a:xfrm>
          <a:custGeom>
            <a:pathLst>
              <a:path w="54520" h="35124">
                <a:moveTo>
                  <a:pt x="54520" y="31502"/>
                </a:moveTo>
                <a:lnTo>
                  <a:pt x="0" y="0"/>
                </a:lnTo>
                <a:lnTo>
                  <a:pt x="0" y="3672"/>
                </a:lnTo>
                <a:lnTo>
                  <a:pt x="54520" y="35124"/>
                </a:lnTo>
                <a:lnTo>
                  <a:pt x="54520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4" name="Freeform 364"/>
          <p:cNvSpPr/>
          <p:nvPr/>
        </p:nvSpPr>
        <p:spPr>
          <a:xfrm rot="0" flipH="0" flipV="1">
            <a:off x="16972201" y="9136036"/>
            <a:ext cx="29168" cy="18797"/>
          </a:xfrm>
          <a:custGeom>
            <a:pathLst>
              <a:path w="54520" h="35124">
                <a:moveTo>
                  <a:pt x="54520" y="31453"/>
                </a:moveTo>
                <a:lnTo>
                  <a:pt x="0" y="0"/>
                </a:lnTo>
                <a:lnTo>
                  <a:pt x="0" y="3622"/>
                </a:lnTo>
                <a:lnTo>
                  <a:pt x="54520" y="35124"/>
                </a:lnTo>
                <a:lnTo>
                  <a:pt x="54520" y="31453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5" name="Freeform 365"/>
          <p:cNvSpPr/>
          <p:nvPr/>
        </p:nvSpPr>
        <p:spPr>
          <a:xfrm rot="0" flipH="0" flipV="1">
            <a:off x="16972201" y="9145833"/>
            <a:ext cx="29168" cy="18797"/>
          </a:xfrm>
          <a:custGeom>
            <a:pathLst>
              <a:path w="54520" h="35124">
                <a:moveTo>
                  <a:pt x="54520" y="31453"/>
                </a:moveTo>
                <a:lnTo>
                  <a:pt x="0" y="0"/>
                </a:lnTo>
                <a:lnTo>
                  <a:pt x="0" y="3671"/>
                </a:lnTo>
                <a:lnTo>
                  <a:pt x="54520" y="35124"/>
                </a:lnTo>
                <a:lnTo>
                  <a:pt x="54520" y="31453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6" name="Freeform 366"/>
          <p:cNvSpPr/>
          <p:nvPr/>
        </p:nvSpPr>
        <p:spPr>
          <a:xfrm rot="0" flipH="0" flipV="1">
            <a:off x="16736756" y="9038783"/>
            <a:ext cx="47959" cy="16169"/>
          </a:xfrm>
          <a:custGeom>
            <a:pathLst>
              <a:path w="89644" h="30212">
                <a:moveTo>
                  <a:pt x="44847" y="0"/>
                </a:moveTo>
                <a:lnTo>
                  <a:pt x="0" y="25896"/>
                </a:lnTo>
                <a:lnTo>
                  <a:pt x="0" y="30212"/>
                </a:lnTo>
                <a:lnTo>
                  <a:pt x="44847" y="4316"/>
                </a:lnTo>
                <a:lnTo>
                  <a:pt x="89644" y="30212"/>
                </a:lnTo>
                <a:lnTo>
                  <a:pt x="89644" y="25846"/>
                </a:lnTo>
                <a:lnTo>
                  <a:pt x="44847" y="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7" name="Freeform 367"/>
          <p:cNvSpPr/>
          <p:nvPr/>
        </p:nvSpPr>
        <p:spPr>
          <a:xfrm rot="0" flipH="0" flipV="1">
            <a:off x="17040783" y="8834320"/>
            <a:ext cx="25983" cy="42719"/>
          </a:xfrm>
          <a:custGeom>
            <a:pathLst>
              <a:path w="48568" h="79822">
                <a:moveTo>
                  <a:pt x="48568" y="53925"/>
                </a:moveTo>
                <a:lnTo>
                  <a:pt x="3721" y="79822"/>
                </a:lnTo>
                <a:lnTo>
                  <a:pt x="0" y="77639"/>
                </a:lnTo>
                <a:lnTo>
                  <a:pt x="44847" y="51743"/>
                </a:lnTo>
                <a:lnTo>
                  <a:pt x="44847" y="0"/>
                </a:lnTo>
                <a:lnTo>
                  <a:pt x="48568" y="2133"/>
                </a:lnTo>
                <a:lnTo>
                  <a:pt x="48568" y="5392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8" name="Freeform 368"/>
          <p:cNvSpPr/>
          <p:nvPr/>
        </p:nvSpPr>
        <p:spPr>
          <a:xfrm rot="0" flipH="0" flipV="1">
            <a:off x="16784742" y="9303993"/>
            <a:ext cx="1990" cy="29948"/>
          </a:xfrm>
          <a:custGeom>
            <a:pathLst>
              <a:path w="3720" h="55960">
                <a:moveTo>
                  <a:pt x="3720" y="53827"/>
                </a:moveTo>
                <a:lnTo>
                  <a:pt x="3720" y="2134"/>
                </a:lnTo>
                <a:lnTo>
                  <a:pt x="0" y="0"/>
                </a:lnTo>
                <a:lnTo>
                  <a:pt x="0" y="55960"/>
                </a:lnTo>
                <a:lnTo>
                  <a:pt x="3720" y="53827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9" name="Freeform 369"/>
          <p:cNvSpPr/>
          <p:nvPr/>
        </p:nvSpPr>
        <p:spPr>
          <a:xfrm rot="0" flipH="0" flipV="1">
            <a:off x="17042774" y="9127168"/>
            <a:ext cx="47986" cy="16169"/>
          </a:xfrm>
          <a:custGeom>
            <a:pathLst>
              <a:path w="89694" h="30212">
                <a:moveTo>
                  <a:pt x="44847" y="0"/>
                </a:moveTo>
                <a:lnTo>
                  <a:pt x="0" y="25896"/>
                </a:lnTo>
                <a:lnTo>
                  <a:pt x="0" y="30212"/>
                </a:lnTo>
                <a:lnTo>
                  <a:pt x="44847" y="4316"/>
                </a:lnTo>
                <a:lnTo>
                  <a:pt x="89694" y="30212"/>
                </a:lnTo>
                <a:lnTo>
                  <a:pt x="89694" y="25896"/>
                </a:lnTo>
                <a:lnTo>
                  <a:pt x="44847" y="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0" name="Freeform 370"/>
          <p:cNvSpPr/>
          <p:nvPr/>
        </p:nvSpPr>
        <p:spPr>
          <a:xfrm rot="0" flipH="0" flipV="1">
            <a:off x="16485439" y="8852055"/>
            <a:ext cx="25983" cy="42746"/>
          </a:xfrm>
          <a:custGeom>
            <a:pathLst>
              <a:path w="48567" h="79872">
                <a:moveTo>
                  <a:pt x="0" y="53975"/>
                </a:moveTo>
                <a:lnTo>
                  <a:pt x="44847" y="79872"/>
                </a:lnTo>
                <a:lnTo>
                  <a:pt x="48567" y="77689"/>
                </a:lnTo>
                <a:lnTo>
                  <a:pt x="3720" y="51793"/>
                </a:lnTo>
                <a:lnTo>
                  <a:pt x="3720" y="0"/>
                </a:lnTo>
                <a:lnTo>
                  <a:pt x="0" y="2183"/>
                </a:lnTo>
                <a:lnTo>
                  <a:pt x="0" y="5397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1" name="Freeform 371"/>
          <p:cNvSpPr/>
          <p:nvPr/>
        </p:nvSpPr>
        <p:spPr>
          <a:xfrm rot="0" flipH="0" flipV="1">
            <a:off x="16734739" y="9303993"/>
            <a:ext cx="2016" cy="29948"/>
          </a:xfrm>
          <a:custGeom>
            <a:pathLst>
              <a:path w="3770" h="55960">
                <a:moveTo>
                  <a:pt x="3770" y="55960"/>
                </a:moveTo>
                <a:lnTo>
                  <a:pt x="3770" y="0"/>
                </a:lnTo>
                <a:lnTo>
                  <a:pt x="0" y="2134"/>
                </a:lnTo>
                <a:lnTo>
                  <a:pt x="0" y="53827"/>
                </a:lnTo>
                <a:lnTo>
                  <a:pt x="3770" y="5596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2" name="Freeform 372"/>
          <p:cNvSpPr/>
          <p:nvPr/>
        </p:nvSpPr>
        <p:spPr>
          <a:xfrm rot="0" flipH="0" flipV="1">
            <a:off x="16461446" y="9144904"/>
            <a:ext cx="35060" cy="16248"/>
          </a:xfrm>
          <a:custGeom>
            <a:pathLst>
              <a:path w="65534" h="30361">
                <a:moveTo>
                  <a:pt x="65534" y="16322"/>
                </a:moveTo>
                <a:lnTo>
                  <a:pt x="65534" y="12105"/>
                </a:lnTo>
                <a:lnTo>
                  <a:pt x="44896" y="0"/>
                </a:lnTo>
                <a:lnTo>
                  <a:pt x="0" y="26045"/>
                </a:lnTo>
                <a:lnTo>
                  <a:pt x="0" y="30361"/>
                </a:lnTo>
                <a:lnTo>
                  <a:pt x="44896" y="4366"/>
                </a:lnTo>
                <a:lnTo>
                  <a:pt x="65534" y="16322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3" name="Freeform 373"/>
          <p:cNvSpPr/>
          <p:nvPr/>
        </p:nvSpPr>
        <p:spPr>
          <a:xfrm rot="0" flipH="0" flipV="1">
            <a:off x="16760722" y="8822877"/>
            <a:ext cx="330063" cy="198356"/>
          </a:xfrm>
          <a:custGeom>
            <a:pathLst>
              <a:path w="616942" h="370631">
                <a:moveTo>
                  <a:pt x="616942" y="356195"/>
                </a:moveTo>
                <a:lnTo>
                  <a:pt x="0" y="0"/>
                </a:lnTo>
                <a:lnTo>
                  <a:pt x="0" y="14436"/>
                </a:lnTo>
                <a:lnTo>
                  <a:pt x="616942" y="370631"/>
                </a:lnTo>
                <a:lnTo>
                  <a:pt x="616942" y="356195"/>
                </a:lnTo>
              </a:path>
            </a:pathLst>
          </a:custGeom>
          <a:solidFill>
            <a:srgbClr val="E2A35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4" name="Freeform 374"/>
          <p:cNvSpPr/>
          <p:nvPr/>
        </p:nvSpPr>
        <p:spPr>
          <a:xfrm rot="0" flipH="0" flipV="1">
            <a:off x="16461419" y="8650035"/>
            <a:ext cx="629367" cy="363472"/>
          </a:xfrm>
          <a:custGeom>
            <a:pathLst>
              <a:path w="1176387" h="679152">
                <a:moveTo>
                  <a:pt x="1176387" y="356195"/>
                </a:moveTo>
                <a:lnTo>
                  <a:pt x="559445" y="0"/>
                </a:lnTo>
                <a:lnTo>
                  <a:pt x="0" y="323007"/>
                </a:lnTo>
                <a:lnTo>
                  <a:pt x="616942" y="679152"/>
                </a:lnTo>
                <a:lnTo>
                  <a:pt x="1176387" y="356195"/>
                </a:lnTo>
              </a:path>
            </a:pathLst>
          </a:custGeom>
          <a:solidFill>
            <a:srgbClr val="FBCA8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5" name="Freeform 375"/>
          <p:cNvSpPr/>
          <p:nvPr/>
        </p:nvSpPr>
        <p:spPr>
          <a:xfrm rot="0" flipH="0" flipV="1">
            <a:off x="16461419" y="8840639"/>
            <a:ext cx="299303" cy="180594"/>
          </a:xfrm>
          <a:custGeom>
            <a:pathLst>
              <a:path w="559445" h="337443">
                <a:moveTo>
                  <a:pt x="0" y="337443"/>
                </a:moveTo>
                <a:lnTo>
                  <a:pt x="0" y="323006"/>
                </a:lnTo>
                <a:lnTo>
                  <a:pt x="559445" y="0"/>
                </a:lnTo>
                <a:lnTo>
                  <a:pt x="559445" y="14436"/>
                </a:lnTo>
                <a:lnTo>
                  <a:pt x="0" y="337443"/>
                </a:lnTo>
              </a:path>
            </a:pathLst>
          </a:custGeom>
          <a:solidFill>
            <a:srgbClr val="FBC17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6" name="Freeform 376"/>
          <p:cNvSpPr/>
          <p:nvPr/>
        </p:nvSpPr>
        <p:spPr>
          <a:xfrm rot="0" flipH="0" flipV="1">
            <a:off x="16485811" y="8830098"/>
            <a:ext cx="13641" cy="12239"/>
          </a:xfrm>
          <a:custGeom>
            <a:pathLst>
              <a:path w="25499" h="22869">
                <a:moveTo>
                  <a:pt x="23317" y="11955"/>
                </a:moveTo>
                <a:cubicBezTo>
                  <a:pt x="25103" y="20935"/>
                  <a:pt x="0" y="22869"/>
                  <a:pt x="1290" y="10517"/>
                </a:cubicBezTo>
                <a:cubicBezTo>
                  <a:pt x="2381" y="0"/>
                  <a:pt x="25499" y="992"/>
                  <a:pt x="23317" y="1195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7" name="Freeform 377"/>
          <p:cNvSpPr/>
          <p:nvPr/>
        </p:nvSpPr>
        <p:spPr>
          <a:xfrm rot="0" flipH="0" flipV="1">
            <a:off x="16485784" y="8831718"/>
            <a:ext cx="13243" cy="7646"/>
          </a:xfrm>
          <a:custGeom>
            <a:pathLst>
              <a:path w="24755" h="14287">
                <a:moveTo>
                  <a:pt x="20339" y="11757"/>
                </a:moveTo>
                <a:cubicBezTo>
                  <a:pt x="24755" y="9178"/>
                  <a:pt x="24755" y="5060"/>
                  <a:pt x="20339" y="2530"/>
                </a:cubicBezTo>
                <a:cubicBezTo>
                  <a:pt x="15924" y="0"/>
                  <a:pt x="8780" y="0"/>
                  <a:pt x="4365" y="2530"/>
                </a:cubicBezTo>
                <a:cubicBezTo>
                  <a:pt x="0" y="5060"/>
                  <a:pt x="0" y="9178"/>
                  <a:pt x="4365" y="11757"/>
                </a:cubicBezTo>
                <a:cubicBezTo>
                  <a:pt x="8780" y="14287"/>
                  <a:pt x="15924" y="14287"/>
                  <a:pt x="20339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8" name="Freeform 378"/>
          <p:cNvSpPr/>
          <p:nvPr/>
        </p:nvSpPr>
        <p:spPr>
          <a:xfrm rot="0" flipH="0" flipV="1">
            <a:off x="16522358" y="8836922"/>
            <a:ext cx="13642" cy="12266"/>
          </a:xfrm>
          <a:custGeom>
            <a:pathLst>
              <a:path w="25500" h="22920">
                <a:moveTo>
                  <a:pt x="23366" y="11956"/>
                </a:moveTo>
                <a:cubicBezTo>
                  <a:pt x="25152" y="20935"/>
                  <a:pt x="0" y="22920"/>
                  <a:pt x="1290" y="10518"/>
                </a:cubicBezTo>
                <a:cubicBezTo>
                  <a:pt x="2382" y="0"/>
                  <a:pt x="25500" y="1042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9" name="Freeform 379"/>
          <p:cNvSpPr/>
          <p:nvPr/>
        </p:nvSpPr>
        <p:spPr>
          <a:xfrm rot="0" flipH="0" flipV="1">
            <a:off x="16522331" y="8838568"/>
            <a:ext cx="13243" cy="7646"/>
          </a:xfrm>
          <a:custGeom>
            <a:pathLst>
              <a:path w="24755" h="14287">
                <a:moveTo>
                  <a:pt x="20340" y="11757"/>
                </a:moveTo>
                <a:cubicBezTo>
                  <a:pt x="24755" y="9227"/>
                  <a:pt x="24755" y="5109"/>
                  <a:pt x="20340" y="2579"/>
                </a:cubicBezTo>
                <a:cubicBezTo>
                  <a:pt x="15924" y="0"/>
                  <a:pt x="8830" y="0"/>
                  <a:pt x="4415" y="2579"/>
                </a:cubicBezTo>
                <a:cubicBezTo>
                  <a:pt x="0" y="5109"/>
                  <a:pt x="0" y="9227"/>
                  <a:pt x="4415" y="11757"/>
                </a:cubicBezTo>
                <a:cubicBezTo>
                  <a:pt x="8830" y="14287"/>
                  <a:pt x="15924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0" name="Freeform 380"/>
          <p:cNvSpPr/>
          <p:nvPr/>
        </p:nvSpPr>
        <p:spPr>
          <a:xfrm rot="0" flipH="0" flipV="1">
            <a:off x="16693653" y="8707649"/>
            <a:ext cx="13641" cy="12266"/>
          </a:xfrm>
          <a:custGeom>
            <a:pathLst>
              <a:path w="25499" h="22920">
                <a:moveTo>
                  <a:pt x="23317" y="11956"/>
                </a:moveTo>
                <a:cubicBezTo>
                  <a:pt x="25103" y="20936"/>
                  <a:pt x="0" y="22920"/>
                  <a:pt x="1290" y="10518"/>
                </a:cubicBezTo>
                <a:cubicBezTo>
                  <a:pt x="2381" y="0"/>
                  <a:pt x="25499" y="104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1" name="Freeform 381"/>
          <p:cNvSpPr/>
          <p:nvPr/>
        </p:nvSpPr>
        <p:spPr>
          <a:xfrm rot="0" flipH="0" flipV="1">
            <a:off x="16693600" y="8709295"/>
            <a:ext cx="13243" cy="7646"/>
          </a:xfrm>
          <a:custGeom>
            <a:pathLst>
              <a:path w="24755" h="14287">
                <a:moveTo>
                  <a:pt x="20340" y="11757"/>
                </a:moveTo>
                <a:cubicBezTo>
                  <a:pt x="24755" y="9227"/>
                  <a:pt x="24755" y="5109"/>
                  <a:pt x="20340" y="2579"/>
                </a:cubicBezTo>
                <a:cubicBezTo>
                  <a:pt x="15974" y="0"/>
                  <a:pt x="8830" y="0"/>
                  <a:pt x="4415" y="2579"/>
                </a:cubicBezTo>
                <a:cubicBezTo>
                  <a:pt x="0" y="5109"/>
                  <a:pt x="0" y="9227"/>
                  <a:pt x="4415" y="11757"/>
                </a:cubicBezTo>
                <a:cubicBezTo>
                  <a:pt x="8830" y="14287"/>
                  <a:pt x="15974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2" name="Freeform 382"/>
          <p:cNvSpPr/>
          <p:nvPr/>
        </p:nvSpPr>
        <p:spPr>
          <a:xfrm rot="0" flipH="0" flipV="1">
            <a:off x="16587330" y="8771343"/>
            <a:ext cx="13615" cy="12266"/>
          </a:xfrm>
          <a:custGeom>
            <a:pathLst>
              <a:path w="25450" h="22920">
                <a:moveTo>
                  <a:pt x="23316" y="12006"/>
                </a:moveTo>
                <a:cubicBezTo>
                  <a:pt x="25053" y="20936"/>
                  <a:pt x="0" y="22920"/>
                  <a:pt x="1240" y="10518"/>
                </a:cubicBezTo>
                <a:cubicBezTo>
                  <a:pt x="2332" y="0"/>
                  <a:pt x="25450" y="1042"/>
                  <a:pt x="23316" y="1200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3" name="Freeform 383"/>
          <p:cNvSpPr/>
          <p:nvPr/>
        </p:nvSpPr>
        <p:spPr>
          <a:xfrm rot="0" flipH="0" flipV="1">
            <a:off x="16587277" y="8772989"/>
            <a:ext cx="13243" cy="7619"/>
          </a:xfrm>
          <a:custGeom>
            <a:pathLst>
              <a:path w="24755" h="14238">
                <a:moveTo>
                  <a:pt x="20340" y="11708"/>
                </a:moveTo>
                <a:cubicBezTo>
                  <a:pt x="24755" y="9178"/>
                  <a:pt x="24755" y="5060"/>
                  <a:pt x="20340" y="2530"/>
                </a:cubicBezTo>
                <a:cubicBezTo>
                  <a:pt x="15974" y="0"/>
                  <a:pt x="8781" y="0"/>
                  <a:pt x="4415" y="2530"/>
                </a:cubicBezTo>
                <a:cubicBezTo>
                  <a:pt x="0" y="5060"/>
                  <a:pt x="0" y="9178"/>
                  <a:pt x="4415" y="11708"/>
                </a:cubicBezTo>
                <a:cubicBezTo>
                  <a:pt x="8781" y="14238"/>
                  <a:pt x="15974" y="1423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4" name="Freeform 384"/>
          <p:cNvSpPr/>
          <p:nvPr/>
        </p:nvSpPr>
        <p:spPr>
          <a:xfrm rot="0" flipH="0" flipV="1">
            <a:off x="16789838" y="8659487"/>
            <a:ext cx="13641" cy="12239"/>
          </a:xfrm>
          <a:custGeom>
            <a:pathLst>
              <a:path w="25499" h="22870">
                <a:moveTo>
                  <a:pt x="23316" y="11956"/>
                </a:moveTo>
                <a:cubicBezTo>
                  <a:pt x="25102" y="20886"/>
                  <a:pt x="0" y="22870"/>
                  <a:pt x="1289" y="10468"/>
                </a:cubicBezTo>
                <a:cubicBezTo>
                  <a:pt x="2381" y="0"/>
                  <a:pt x="25499" y="993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5" name="Freeform 385"/>
          <p:cNvSpPr/>
          <p:nvPr/>
        </p:nvSpPr>
        <p:spPr>
          <a:xfrm rot="0" flipH="0" flipV="1">
            <a:off x="16789811" y="8661133"/>
            <a:ext cx="13243" cy="7619"/>
          </a:xfrm>
          <a:custGeom>
            <a:pathLst>
              <a:path w="24755" h="14238">
                <a:moveTo>
                  <a:pt x="20340" y="11707"/>
                </a:moveTo>
                <a:cubicBezTo>
                  <a:pt x="24755" y="9177"/>
                  <a:pt x="24755" y="5060"/>
                  <a:pt x="20340" y="2530"/>
                </a:cubicBezTo>
                <a:cubicBezTo>
                  <a:pt x="15925" y="0"/>
                  <a:pt x="8830" y="0"/>
                  <a:pt x="4366" y="2530"/>
                </a:cubicBezTo>
                <a:cubicBezTo>
                  <a:pt x="0" y="5060"/>
                  <a:pt x="0" y="9177"/>
                  <a:pt x="4366" y="11707"/>
                </a:cubicBezTo>
                <a:cubicBezTo>
                  <a:pt x="8830" y="14238"/>
                  <a:pt x="15925" y="14238"/>
                  <a:pt x="20340" y="1170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6" name="Freeform 386"/>
          <p:cNvSpPr/>
          <p:nvPr/>
        </p:nvSpPr>
        <p:spPr>
          <a:xfrm rot="0" flipH="0" flipV="1">
            <a:off x="16816910" y="8674142"/>
            <a:ext cx="13641" cy="12239"/>
          </a:xfrm>
          <a:custGeom>
            <a:pathLst>
              <a:path w="25499" h="22870">
                <a:moveTo>
                  <a:pt x="23317" y="11956"/>
                </a:moveTo>
                <a:cubicBezTo>
                  <a:pt x="25102" y="20886"/>
                  <a:pt x="0" y="22870"/>
                  <a:pt x="1290" y="10468"/>
                </a:cubicBezTo>
                <a:cubicBezTo>
                  <a:pt x="2381" y="0"/>
                  <a:pt x="25499" y="104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7" name="Freeform 387"/>
          <p:cNvSpPr/>
          <p:nvPr/>
        </p:nvSpPr>
        <p:spPr>
          <a:xfrm rot="0" flipH="0" flipV="1">
            <a:off x="16816883" y="8675762"/>
            <a:ext cx="13217" cy="7646"/>
          </a:xfrm>
          <a:custGeom>
            <a:pathLst>
              <a:path w="24705" h="14288">
                <a:moveTo>
                  <a:pt x="20290" y="11708"/>
                </a:moveTo>
                <a:cubicBezTo>
                  <a:pt x="24705" y="9178"/>
                  <a:pt x="24705" y="5060"/>
                  <a:pt x="20290" y="2530"/>
                </a:cubicBezTo>
                <a:cubicBezTo>
                  <a:pt x="15924" y="0"/>
                  <a:pt x="8780" y="0"/>
                  <a:pt x="4365" y="2530"/>
                </a:cubicBezTo>
                <a:cubicBezTo>
                  <a:pt x="0" y="5060"/>
                  <a:pt x="0" y="9178"/>
                  <a:pt x="4365" y="11708"/>
                </a:cubicBezTo>
                <a:cubicBezTo>
                  <a:pt x="8780" y="14288"/>
                  <a:pt x="15924" y="14288"/>
                  <a:pt x="2029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8" name="Freeform 388"/>
          <p:cNvSpPr/>
          <p:nvPr/>
        </p:nvSpPr>
        <p:spPr>
          <a:xfrm rot="0" flipH="0" flipV="1">
            <a:off x="16944784" y="8745164"/>
            <a:ext cx="13641" cy="12239"/>
          </a:xfrm>
          <a:custGeom>
            <a:pathLst>
              <a:path w="25499" h="22870">
                <a:moveTo>
                  <a:pt x="23366" y="11956"/>
                </a:moveTo>
                <a:cubicBezTo>
                  <a:pt x="25102" y="20885"/>
                  <a:pt x="0" y="22870"/>
                  <a:pt x="1290" y="10517"/>
                </a:cubicBezTo>
                <a:cubicBezTo>
                  <a:pt x="2381" y="0"/>
                  <a:pt x="25499" y="1042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9" name="Freeform 389"/>
          <p:cNvSpPr/>
          <p:nvPr/>
        </p:nvSpPr>
        <p:spPr>
          <a:xfrm rot="0" flipH="0" flipV="1">
            <a:off x="16944758" y="8746784"/>
            <a:ext cx="13217" cy="7646"/>
          </a:xfrm>
          <a:custGeom>
            <a:pathLst>
              <a:path w="24706" h="14288">
                <a:moveTo>
                  <a:pt x="20340" y="11758"/>
                </a:moveTo>
                <a:cubicBezTo>
                  <a:pt x="24706" y="9178"/>
                  <a:pt x="24706" y="5060"/>
                  <a:pt x="20340" y="2530"/>
                </a:cubicBezTo>
                <a:cubicBezTo>
                  <a:pt x="15925" y="0"/>
                  <a:pt x="8781" y="0"/>
                  <a:pt x="4416" y="2530"/>
                </a:cubicBezTo>
                <a:cubicBezTo>
                  <a:pt x="0" y="5060"/>
                  <a:pt x="0" y="9178"/>
                  <a:pt x="4416" y="11758"/>
                </a:cubicBezTo>
                <a:cubicBezTo>
                  <a:pt x="8781" y="14288"/>
                  <a:pt x="15925" y="14288"/>
                  <a:pt x="2034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0" name="Freeform 390"/>
          <p:cNvSpPr/>
          <p:nvPr/>
        </p:nvSpPr>
        <p:spPr>
          <a:xfrm rot="0" flipH="0" flipV="1">
            <a:off x="16621568" y="8911501"/>
            <a:ext cx="13615" cy="12265"/>
          </a:xfrm>
          <a:custGeom>
            <a:pathLst>
              <a:path w="25450" h="22919">
                <a:moveTo>
                  <a:pt x="23317" y="12005"/>
                </a:moveTo>
                <a:cubicBezTo>
                  <a:pt x="25053" y="20935"/>
                  <a:pt x="0" y="22919"/>
                  <a:pt x="1240" y="10517"/>
                </a:cubicBezTo>
                <a:cubicBezTo>
                  <a:pt x="2332" y="0"/>
                  <a:pt x="25450" y="1041"/>
                  <a:pt x="23317" y="1200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1" name="Freeform 391"/>
          <p:cNvSpPr/>
          <p:nvPr/>
        </p:nvSpPr>
        <p:spPr>
          <a:xfrm rot="0" flipH="0" flipV="1">
            <a:off x="16621515" y="8913147"/>
            <a:ext cx="13243" cy="7646"/>
          </a:xfrm>
          <a:custGeom>
            <a:pathLst>
              <a:path w="24755" h="14287">
                <a:moveTo>
                  <a:pt x="20340" y="11757"/>
                </a:moveTo>
                <a:cubicBezTo>
                  <a:pt x="24755" y="9227"/>
                  <a:pt x="24755" y="5110"/>
                  <a:pt x="20340" y="2580"/>
                </a:cubicBezTo>
                <a:cubicBezTo>
                  <a:pt x="15974" y="0"/>
                  <a:pt x="8830" y="0"/>
                  <a:pt x="4415" y="2580"/>
                </a:cubicBezTo>
                <a:cubicBezTo>
                  <a:pt x="0" y="5110"/>
                  <a:pt x="0" y="9227"/>
                  <a:pt x="4415" y="11757"/>
                </a:cubicBezTo>
                <a:cubicBezTo>
                  <a:pt x="8830" y="14287"/>
                  <a:pt x="15974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2" name="Freeform 392"/>
          <p:cNvSpPr/>
          <p:nvPr/>
        </p:nvSpPr>
        <p:spPr>
          <a:xfrm rot="0" flipH="0" flipV="1">
            <a:off x="16733597" y="8975381"/>
            <a:ext cx="13642" cy="12266"/>
          </a:xfrm>
          <a:custGeom>
            <a:pathLst>
              <a:path w="25500" h="22920">
                <a:moveTo>
                  <a:pt x="23317" y="12006"/>
                </a:moveTo>
                <a:cubicBezTo>
                  <a:pt x="25103" y="20936"/>
                  <a:pt x="0" y="22920"/>
                  <a:pt x="1290" y="10518"/>
                </a:cubicBezTo>
                <a:cubicBezTo>
                  <a:pt x="2382" y="0"/>
                  <a:pt x="25500" y="1042"/>
                  <a:pt x="23317" y="1200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3" name="Freeform 393"/>
          <p:cNvSpPr/>
          <p:nvPr/>
        </p:nvSpPr>
        <p:spPr>
          <a:xfrm rot="0" flipH="0" flipV="1">
            <a:off x="16733544" y="8977027"/>
            <a:ext cx="13243" cy="7619"/>
          </a:xfrm>
          <a:custGeom>
            <a:pathLst>
              <a:path w="24755" h="14238">
                <a:moveTo>
                  <a:pt x="20390" y="11708"/>
                </a:moveTo>
                <a:cubicBezTo>
                  <a:pt x="24755" y="9178"/>
                  <a:pt x="24755" y="5060"/>
                  <a:pt x="20390" y="2530"/>
                </a:cubicBezTo>
                <a:cubicBezTo>
                  <a:pt x="15974" y="0"/>
                  <a:pt x="8831" y="0"/>
                  <a:pt x="4465" y="2530"/>
                </a:cubicBezTo>
                <a:cubicBezTo>
                  <a:pt x="0" y="5060"/>
                  <a:pt x="0" y="9178"/>
                  <a:pt x="4465" y="11708"/>
                </a:cubicBezTo>
                <a:cubicBezTo>
                  <a:pt x="8831" y="14238"/>
                  <a:pt x="15974" y="14238"/>
                  <a:pt x="2039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4" name="Freeform 394"/>
          <p:cNvSpPr/>
          <p:nvPr/>
        </p:nvSpPr>
        <p:spPr>
          <a:xfrm rot="0" flipH="0" flipV="1">
            <a:off x="17019524" y="8832621"/>
            <a:ext cx="13641" cy="12266"/>
          </a:xfrm>
          <a:custGeom>
            <a:pathLst>
              <a:path w="25499" h="22920">
                <a:moveTo>
                  <a:pt x="23366" y="12006"/>
                </a:moveTo>
                <a:cubicBezTo>
                  <a:pt x="25152" y="20935"/>
                  <a:pt x="0" y="22920"/>
                  <a:pt x="1340" y="10517"/>
                </a:cubicBezTo>
                <a:cubicBezTo>
                  <a:pt x="2431" y="0"/>
                  <a:pt x="25499" y="1042"/>
                  <a:pt x="23366" y="1200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5" name="Freeform 395"/>
          <p:cNvSpPr/>
          <p:nvPr/>
        </p:nvSpPr>
        <p:spPr>
          <a:xfrm rot="0" flipH="0" flipV="1">
            <a:off x="17019497" y="8834267"/>
            <a:ext cx="13244" cy="7619"/>
          </a:xfrm>
          <a:custGeom>
            <a:pathLst>
              <a:path w="24756" h="14238">
                <a:moveTo>
                  <a:pt x="20340" y="11708"/>
                </a:moveTo>
                <a:cubicBezTo>
                  <a:pt x="24756" y="9178"/>
                  <a:pt x="24756" y="5060"/>
                  <a:pt x="20340" y="2530"/>
                </a:cubicBezTo>
                <a:cubicBezTo>
                  <a:pt x="15925" y="0"/>
                  <a:pt x="8831" y="0"/>
                  <a:pt x="4416" y="2530"/>
                </a:cubicBezTo>
                <a:cubicBezTo>
                  <a:pt x="0" y="5060"/>
                  <a:pt x="0" y="9178"/>
                  <a:pt x="4416" y="11708"/>
                </a:cubicBezTo>
                <a:cubicBezTo>
                  <a:pt x="8831" y="14238"/>
                  <a:pt x="15925" y="1423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6" name="Freeform 396"/>
          <p:cNvSpPr/>
          <p:nvPr/>
        </p:nvSpPr>
        <p:spPr>
          <a:xfrm rot="0" flipH="0" flipV="1">
            <a:off x="16907494" y="8907200"/>
            <a:ext cx="13641" cy="12239"/>
          </a:xfrm>
          <a:custGeom>
            <a:pathLst>
              <a:path w="25499" h="22870">
                <a:moveTo>
                  <a:pt x="23316" y="11906"/>
                </a:moveTo>
                <a:cubicBezTo>
                  <a:pt x="25102" y="20885"/>
                  <a:pt x="0" y="22870"/>
                  <a:pt x="1290" y="10467"/>
                </a:cubicBezTo>
                <a:cubicBezTo>
                  <a:pt x="2381" y="0"/>
                  <a:pt x="25499" y="992"/>
                  <a:pt x="23316" y="1190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7" name="Freeform 397"/>
          <p:cNvSpPr/>
          <p:nvPr/>
        </p:nvSpPr>
        <p:spPr>
          <a:xfrm rot="0" flipH="0" flipV="1">
            <a:off x="16907468" y="8908846"/>
            <a:ext cx="13217" cy="7646"/>
          </a:xfrm>
          <a:custGeom>
            <a:pathLst>
              <a:path w="24706" h="14287">
                <a:moveTo>
                  <a:pt x="20340" y="11757"/>
                </a:moveTo>
                <a:cubicBezTo>
                  <a:pt x="24706" y="9227"/>
                  <a:pt x="24706" y="5109"/>
                  <a:pt x="20340" y="2579"/>
                </a:cubicBezTo>
                <a:cubicBezTo>
                  <a:pt x="15925" y="0"/>
                  <a:pt x="8781" y="0"/>
                  <a:pt x="4416" y="2579"/>
                </a:cubicBezTo>
                <a:cubicBezTo>
                  <a:pt x="0" y="5109"/>
                  <a:pt x="0" y="9227"/>
                  <a:pt x="4416" y="11757"/>
                </a:cubicBezTo>
                <a:cubicBezTo>
                  <a:pt x="8781" y="14287"/>
                  <a:pt x="15925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8" name="Freeform 398"/>
          <p:cNvSpPr/>
          <p:nvPr/>
        </p:nvSpPr>
        <p:spPr>
          <a:xfrm rot="0" flipH="0" flipV="1">
            <a:off x="17028176" y="8806150"/>
            <a:ext cx="13615" cy="12239"/>
          </a:xfrm>
          <a:custGeom>
            <a:pathLst>
              <a:path w="25449" h="22870">
                <a:moveTo>
                  <a:pt x="23316" y="11956"/>
                </a:moveTo>
                <a:cubicBezTo>
                  <a:pt x="25052" y="20886"/>
                  <a:pt x="0" y="22870"/>
                  <a:pt x="1240" y="10468"/>
                </a:cubicBezTo>
                <a:cubicBezTo>
                  <a:pt x="2331" y="0"/>
                  <a:pt x="25449" y="99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9" name="Freeform 399"/>
          <p:cNvSpPr/>
          <p:nvPr/>
        </p:nvSpPr>
        <p:spPr>
          <a:xfrm rot="0" flipH="0" flipV="1">
            <a:off x="17028123" y="8807796"/>
            <a:ext cx="13243" cy="7646"/>
          </a:xfrm>
          <a:custGeom>
            <a:pathLst>
              <a:path w="24755" h="14287">
                <a:moveTo>
                  <a:pt x="20339" y="11757"/>
                </a:moveTo>
                <a:cubicBezTo>
                  <a:pt x="24755" y="9227"/>
                  <a:pt x="24755" y="5110"/>
                  <a:pt x="20339" y="2580"/>
                </a:cubicBezTo>
                <a:cubicBezTo>
                  <a:pt x="15974" y="0"/>
                  <a:pt x="8780" y="0"/>
                  <a:pt x="4415" y="2580"/>
                </a:cubicBezTo>
                <a:cubicBezTo>
                  <a:pt x="0" y="5110"/>
                  <a:pt x="0" y="9227"/>
                  <a:pt x="4415" y="11757"/>
                </a:cubicBezTo>
                <a:cubicBezTo>
                  <a:pt x="8780" y="14287"/>
                  <a:pt x="15974" y="14287"/>
                  <a:pt x="20339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0" name="Freeform 400"/>
          <p:cNvSpPr/>
          <p:nvPr/>
        </p:nvSpPr>
        <p:spPr>
          <a:xfrm rot="0" flipH="0" flipV="1">
            <a:off x="16795863" y="8966779"/>
            <a:ext cx="13641" cy="12265"/>
          </a:xfrm>
          <a:custGeom>
            <a:pathLst>
              <a:path w="25499" h="22919">
                <a:moveTo>
                  <a:pt x="23366" y="12005"/>
                </a:moveTo>
                <a:cubicBezTo>
                  <a:pt x="25102" y="20935"/>
                  <a:pt x="0" y="22919"/>
                  <a:pt x="1290" y="10517"/>
                </a:cubicBezTo>
                <a:cubicBezTo>
                  <a:pt x="2381" y="0"/>
                  <a:pt x="25499" y="1042"/>
                  <a:pt x="23366" y="1200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1" name="Freeform 401"/>
          <p:cNvSpPr/>
          <p:nvPr/>
        </p:nvSpPr>
        <p:spPr>
          <a:xfrm rot="0" flipH="0" flipV="1">
            <a:off x="16795836" y="8968425"/>
            <a:ext cx="13243" cy="7619"/>
          </a:xfrm>
          <a:custGeom>
            <a:pathLst>
              <a:path w="24755" h="14238">
                <a:moveTo>
                  <a:pt x="20340" y="11708"/>
                </a:moveTo>
                <a:cubicBezTo>
                  <a:pt x="24755" y="9177"/>
                  <a:pt x="24755" y="5060"/>
                  <a:pt x="20340" y="2530"/>
                </a:cubicBezTo>
                <a:cubicBezTo>
                  <a:pt x="15925" y="0"/>
                  <a:pt x="8831" y="0"/>
                  <a:pt x="4416" y="2530"/>
                </a:cubicBezTo>
                <a:cubicBezTo>
                  <a:pt x="0" y="5060"/>
                  <a:pt x="0" y="9177"/>
                  <a:pt x="4416" y="11708"/>
                </a:cubicBezTo>
                <a:cubicBezTo>
                  <a:pt x="8831" y="14238"/>
                  <a:pt x="15925" y="1423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2" name="Freeform 402"/>
          <p:cNvSpPr/>
          <p:nvPr/>
        </p:nvSpPr>
        <p:spPr>
          <a:xfrm rot="0" flipH="0" flipV="1">
            <a:off x="16485465" y="9154675"/>
            <a:ext cx="16641" cy="6478"/>
          </a:xfrm>
          <a:custGeom>
            <a:pathLst>
              <a:path w="31105" h="12105">
                <a:moveTo>
                  <a:pt x="0" y="0"/>
                </a:moveTo>
                <a:lnTo>
                  <a:pt x="31105" y="6152"/>
                </a:lnTo>
                <a:lnTo>
                  <a:pt x="20638" y="12105"/>
                </a:lnTo>
                <a:lnTo>
                  <a:pt x="0" y="0"/>
                </a:lnTo>
                <a:close/>
                <a:moveTo>
                  <a:pt x="569268" y="4164161"/>
                </a:move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3" name="Freeform 403"/>
          <p:cNvSpPr/>
          <p:nvPr/>
        </p:nvSpPr>
        <p:spPr>
          <a:xfrm rot="0" flipH="0" flipV="1">
            <a:off x="16102081" y="9059519"/>
            <a:ext cx="299303" cy="495772"/>
          </a:xfrm>
          <a:custGeom>
            <a:pathLst>
              <a:path w="559445" h="926356">
                <a:moveTo>
                  <a:pt x="559445" y="0"/>
                </a:moveTo>
                <a:lnTo>
                  <a:pt x="0" y="323007"/>
                </a:lnTo>
                <a:lnTo>
                  <a:pt x="0" y="926356"/>
                </a:lnTo>
                <a:lnTo>
                  <a:pt x="559445" y="603349"/>
                </a:lnTo>
                <a:lnTo>
                  <a:pt x="559445" y="0"/>
                </a:lnTo>
              </a:path>
            </a:pathLst>
          </a:custGeom>
          <a:solidFill>
            <a:srgbClr val="FBC17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4" name="Freeform 404"/>
          <p:cNvSpPr/>
          <p:nvPr/>
        </p:nvSpPr>
        <p:spPr>
          <a:xfrm rot="0" flipH="0" flipV="1">
            <a:off x="16126100" y="9101096"/>
            <a:ext cx="251290" cy="412617"/>
          </a:xfrm>
          <a:custGeom>
            <a:pathLst>
              <a:path w="469702" h="770980">
                <a:moveTo>
                  <a:pt x="0" y="271215"/>
                </a:moveTo>
                <a:lnTo>
                  <a:pt x="0" y="770980"/>
                </a:lnTo>
                <a:lnTo>
                  <a:pt x="469702" y="499765"/>
                </a:lnTo>
                <a:lnTo>
                  <a:pt x="469702" y="0"/>
                </a:lnTo>
                <a:lnTo>
                  <a:pt x="0" y="271215"/>
                </a:lnTo>
              </a:path>
            </a:pathLst>
          </a:custGeom>
          <a:solidFill>
            <a:srgbClr val="F1B36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5" name="Freeform 405"/>
          <p:cNvSpPr/>
          <p:nvPr/>
        </p:nvSpPr>
        <p:spPr>
          <a:xfrm rot="0" flipH="0" flipV="1">
            <a:off x="16401384" y="9041756"/>
            <a:ext cx="330063" cy="513534"/>
          </a:xfrm>
          <a:custGeom>
            <a:pathLst>
              <a:path w="616942" h="959545">
                <a:moveTo>
                  <a:pt x="616942" y="356195"/>
                </a:moveTo>
                <a:lnTo>
                  <a:pt x="0" y="0"/>
                </a:lnTo>
                <a:lnTo>
                  <a:pt x="0" y="603349"/>
                </a:lnTo>
                <a:lnTo>
                  <a:pt x="616942" y="959545"/>
                </a:lnTo>
                <a:lnTo>
                  <a:pt x="616942" y="356195"/>
                </a:lnTo>
              </a:path>
            </a:pathLst>
          </a:custGeom>
          <a:solidFill>
            <a:srgbClr val="E2A35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6" name="Freeform 406"/>
          <p:cNvSpPr/>
          <p:nvPr/>
        </p:nvSpPr>
        <p:spPr>
          <a:xfrm rot="0" flipH="0" flipV="1">
            <a:off x="16425403" y="9083361"/>
            <a:ext cx="282024" cy="430352"/>
          </a:xfrm>
          <a:custGeom>
            <a:pathLst>
              <a:path w="527149" h="804119">
                <a:moveTo>
                  <a:pt x="0" y="499765"/>
                </a:moveTo>
                <a:lnTo>
                  <a:pt x="527149" y="804119"/>
                </a:lnTo>
                <a:lnTo>
                  <a:pt x="527149" y="304403"/>
                </a:lnTo>
                <a:lnTo>
                  <a:pt x="0" y="0"/>
                </a:lnTo>
                <a:lnTo>
                  <a:pt x="0" y="49976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7" name="Freeform 407"/>
          <p:cNvSpPr/>
          <p:nvPr/>
        </p:nvSpPr>
        <p:spPr>
          <a:xfrm rot="0" flipH="0" flipV="1">
            <a:off x="16102081" y="8868888"/>
            <a:ext cx="629367" cy="363498"/>
          </a:xfrm>
          <a:custGeom>
            <a:pathLst>
              <a:path w="1176387" h="679202">
                <a:moveTo>
                  <a:pt x="1176387" y="356196"/>
                </a:moveTo>
                <a:lnTo>
                  <a:pt x="559445" y="0"/>
                </a:lnTo>
                <a:lnTo>
                  <a:pt x="0" y="323007"/>
                </a:lnTo>
                <a:lnTo>
                  <a:pt x="616942" y="679202"/>
                </a:lnTo>
                <a:lnTo>
                  <a:pt x="1176387" y="35619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8" name="Freeform 408"/>
          <p:cNvSpPr/>
          <p:nvPr/>
        </p:nvSpPr>
        <p:spPr>
          <a:xfrm rot="0" flipH="0" flipV="1">
            <a:off x="16126127" y="9101123"/>
            <a:ext cx="251263" cy="412563"/>
          </a:xfrm>
          <a:custGeom>
            <a:pathLst>
              <a:path w="469652" h="770880">
                <a:moveTo>
                  <a:pt x="469652" y="499765"/>
                </a:moveTo>
                <a:lnTo>
                  <a:pt x="469652" y="0"/>
                </a:lnTo>
                <a:lnTo>
                  <a:pt x="465931" y="2083"/>
                </a:lnTo>
                <a:lnTo>
                  <a:pt x="0" y="271115"/>
                </a:lnTo>
                <a:lnTo>
                  <a:pt x="0" y="770880"/>
                </a:lnTo>
                <a:lnTo>
                  <a:pt x="20786" y="758924"/>
                </a:lnTo>
                <a:lnTo>
                  <a:pt x="469652" y="499765"/>
                </a:lnTo>
              </a:path>
            </a:pathLst>
          </a:custGeom>
          <a:solidFill>
            <a:srgbClr val="E2A3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9" name="Freeform 409"/>
          <p:cNvSpPr/>
          <p:nvPr/>
        </p:nvSpPr>
        <p:spPr>
          <a:xfrm rot="0" flipH="0" flipV="1">
            <a:off x="16126100" y="9101096"/>
            <a:ext cx="11147" cy="267493"/>
          </a:xfrm>
          <a:custGeom>
            <a:pathLst>
              <a:path w="20836" h="499815">
                <a:moveTo>
                  <a:pt x="20836" y="487809"/>
                </a:moveTo>
                <a:lnTo>
                  <a:pt x="20687" y="12105"/>
                </a:lnTo>
                <a:lnTo>
                  <a:pt x="50" y="0"/>
                </a:lnTo>
                <a:lnTo>
                  <a:pt x="0" y="499815"/>
                </a:lnTo>
                <a:lnTo>
                  <a:pt x="20836" y="487809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0" name="Freeform 410"/>
          <p:cNvSpPr/>
          <p:nvPr/>
        </p:nvSpPr>
        <p:spPr>
          <a:xfrm rot="0" flipH="0" flipV="1">
            <a:off x="16137168" y="9107521"/>
            <a:ext cx="240223" cy="393367"/>
          </a:xfrm>
          <a:custGeom>
            <a:pathLst>
              <a:path w="449015" h="735012">
                <a:moveTo>
                  <a:pt x="449015" y="475853"/>
                </a:moveTo>
                <a:lnTo>
                  <a:pt x="449015" y="0"/>
                </a:lnTo>
                <a:lnTo>
                  <a:pt x="10418" y="253305"/>
                </a:lnTo>
                <a:lnTo>
                  <a:pt x="149" y="259308"/>
                </a:lnTo>
                <a:lnTo>
                  <a:pt x="0" y="259308"/>
                </a:lnTo>
                <a:lnTo>
                  <a:pt x="0" y="263475"/>
                </a:lnTo>
                <a:lnTo>
                  <a:pt x="149" y="735012"/>
                </a:lnTo>
                <a:lnTo>
                  <a:pt x="449015" y="475853"/>
                </a:lnTo>
              </a:path>
            </a:pathLst>
          </a:custGeom>
          <a:solidFill>
            <a:srgbClr val="E2A3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1" name="Freeform 411"/>
          <p:cNvSpPr/>
          <p:nvPr/>
        </p:nvSpPr>
        <p:spPr>
          <a:xfrm rot="0" flipH="0" flipV="1">
            <a:off x="16142741" y="9117690"/>
            <a:ext cx="234649" cy="383199"/>
          </a:xfrm>
          <a:custGeom>
            <a:pathLst>
              <a:path w="438597" h="716012">
                <a:moveTo>
                  <a:pt x="438597" y="462805"/>
                </a:moveTo>
                <a:lnTo>
                  <a:pt x="438597" y="0"/>
                </a:lnTo>
                <a:lnTo>
                  <a:pt x="0" y="253305"/>
                </a:lnTo>
                <a:lnTo>
                  <a:pt x="199" y="716012"/>
                </a:lnTo>
                <a:lnTo>
                  <a:pt x="438597" y="462805"/>
                </a:lnTo>
              </a:path>
            </a:pathLst>
          </a:custGeom>
          <a:solidFill>
            <a:srgbClr val="F1B36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2" name="Freeform 412"/>
          <p:cNvSpPr/>
          <p:nvPr/>
        </p:nvSpPr>
        <p:spPr>
          <a:xfrm rot="0" flipH="0" flipV="1">
            <a:off x="16425403" y="9083361"/>
            <a:ext cx="282024" cy="430325"/>
          </a:xfrm>
          <a:custGeom>
            <a:pathLst>
              <a:path w="527149" h="804069">
                <a:moveTo>
                  <a:pt x="527149" y="804069"/>
                </a:moveTo>
                <a:lnTo>
                  <a:pt x="527149" y="304304"/>
                </a:lnTo>
                <a:lnTo>
                  <a:pt x="3771" y="2083"/>
                </a:lnTo>
                <a:lnTo>
                  <a:pt x="0" y="0"/>
                </a:lnTo>
                <a:lnTo>
                  <a:pt x="0" y="499765"/>
                </a:lnTo>
                <a:lnTo>
                  <a:pt x="506016" y="791964"/>
                </a:lnTo>
                <a:lnTo>
                  <a:pt x="527149" y="804069"/>
                </a:lnTo>
              </a:path>
            </a:pathLst>
          </a:custGeom>
          <a:solidFill>
            <a:srgbClr val="F0AB5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3" name="Freeform 413"/>
          <p:cNvSpPr/>
          <p:nvPr/>
        </p:nvSpPr>
        <p:spPr>
          <a:xfrm rot="0" flipH="0" flipV="1">
            <a:off x="16425403" y="9089839"/>
            <a:ext cx="270718" cy="410891"/>
          </a:xfrm>
          <a:custGeom>
            <a:pathLst>
              <a:path w="506016" h="767755">
                <a:moveTo>
                  <a:pt x="506016" y="767755"/>
                </a:moveTo>
                <a:lnTo>
                  <a:pt x="506016" y="292348"/>
                </a:lnTo>
                <a:lnTo>
                  <a:pt x="0" y="0"/>
                </a:lnTo>
                <a:lnTo>
                  <a:pt x="0" y="475556"/>
                </a:lnTo>
                <a:lnTo>
                  <a:pt x="506016" y="76775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14" name="Picture 414"/>
          <p:cNvPicPr>
            <a:picLocks noChangeAspect="0" noChangeArrowheads="1"/>
          </p:cNvPicPr>
          <p:nvPr/>
        </p:nvPicPr>
        <p:blipFill>
          <a:blip r:embed="rId4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560800" y="9269985"/>
            <a:ext cx="133636" cy="121871"/>
          </a:xfrm>
          <a:prstGeom prst="rect">
            <a:avLst/>
          </a:prstGeom>
          <a:noFill/>
          <a:extLst/>
        </p:spPr>
      </p:pic>
      <p:sp>
        <p:nvSpPr>
          <p:cNvPr id="415" name="Freeform 415"/>
          <p:cNvSpPr/>
          <p:nvPr/>
        </p:nvSpPr>
        <p:spPr>
          <a:xfrm rot="0" flipH="0" flipV="1">
            <a:off x="16612862" y="9323932"/>
            <a:ext cx="29168" cy="18797"/>
          </a:xfrm>
          <a:custGeom>
            <a:pathLst>
              <a:path w="54521" h="35123">
                <a:moveTo>
                  <a:pt x="54521" y="31502"/>
                </a:moveTo>
                <a:lnTo>
                  <a:pt x="0" y="0"/>
                </a:lnTo>
                <a:lnTo>
                  <a:pt x="0" y="3671"/>
                </a:lnTo>
                <a:lnTo>
                  <a:pt x="54521" y="35123"/>
                </a:lnTo>
                <a:lnTo>
                  <a:pt x="54521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6" name="Freeform 416"/>
          <p:cNvSpPr/>
          <p:nvPr/>
        </p:nvSpPr>
        <p:spPr>
          <a:xfrm rot="0" flipH="0" flipV="1">
            <a:off x="16612862" y="9333729"/>
            <a:ext cx="29168" cy="18771"/>
          </a:xfrm>
          <a:custGeom>
            <a:pathLst>
              <a:path w="54521" h="35074">
                <a:moveTo>
                  <a:pt x="54521" y="31453"/>
                </a:moveTo>
                <a:lnTo>
                  <a:pt x="0" y="0"/>
                </a:lnTo>
                <a:lnTo>
                  <a:pt x="0" y="3622"/>
                </a:lnTo>
                <a:lnTo>
                  <a:pt x="54521" y="35074"/>
                </a:lnTo>
                <a:lnTo>
                  <a:pt x="54521" y="31453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7" name="Freeform 417"/>
          <p:cNvSpPr/>
          <p:nvPr/>
        </p:nvSpPr>
        <p:spPr>
          <a:xfrm rot="0" flipH="0" flipV="1">
            <a:off x="16612862" y="9343500"/>
            <a:ext cx="29168" cy="18797"/>
          </a:xfrm>
          <a:custGeom>
            <a:pathLst>
              <a:path w="54521" h="35123">
                <a:moveTo>
                  <a:pt x="54521" y="31452"/>
                </a:moveTo>
                <a:lnTo>
                  <a:pt x="0" y="0"/>
                </a:lnTo>
                <a:lnTo>
                  <a:pt x="0" y="3621"/>
                </a:lnTo>
                <a:lnTo>
                  <a:pt x="54521" y="35123"/>
                </a:lnTo>
                <a:lnTo>
                  <a:pt x="54521" y="3145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8" name="Freeform 418"/>
          <p:cNvSpPr/>
          <p:nvPr/>
        </p:nvSpPr>
        <p:spPr>
          <a:xfrm rot="0" flipH="0" flipV="1">
            <a:off x="16612862" y="9353297"/>
            <a:ext cx="29168" cy="18797"/>
          </a:xfrm>
          <a:custGeom>
            <a:pathLst>
              <a:path w="54521" h="35123">
                <a:moveTo>
                  <a:pt x="54521" y="31502"/>
                </a:moveTo>
                <a:lnTo>
                  <a:pt x="0" y="0"/>
                </a:lnTo>
                <a:lnTo>
                  <a:pt x="0" y="3671"/>
                </a:lnTo>
                <a:lnTo>
                  <a:pt x="54521" y="35123"/>
                </a:lnTo>
                <a:lnTo>
                  <a:pt x="54521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9" name="Freeform 419"/>
          <p:cNvSpPr/>
          <p:nvPr/>
        </p:nvSpPr>
        <p:spPr>
          <a:xfrm rot="0" flipH="0" flipV="1">
            <a:off x="16377390" y="9246246"/>
            <a:ext cx="48012" cy="16169"/>
          </a:xfrm>
          <a:custGeom>
            <a:pathLst>
              <a:path w="89743" h="30212">
                <a:moveTo>
                  <a:pt x="44896" y="0"/>
                </a:moveTo>
                <a:lnTo>
                  <a:pt x="0" y="25946"/>
                </a:lnTo>
                <a:lnTo>
                  <a:pt x="0" y="30212"/>
                </a:lnTo>
                <a:lnTo>
                  <a:pt x="44896" y="4316"/>
                </a:lnTo>
                <a:lnTo>
                  <a:pt x="89743" y="30212"/>
                </a:lnTo>
                <a:lnTo>
                  <a:pt x="89743" y="25896"/>
                </a:lnTo>
                <a:lnTo>
                  <a:pt x="44896" y="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0" name="Freeform 420"/>
          <p:cNvSpPr/>
          <p:nvPr/>
        </p:nvSpPr>
        <p:spPr>
          <a:xfrm rot="0" flipH="0" flipV="1">
            <a:off x="16681444" y="9041783"/>
            <a:ext cx="26010" cy="42719"/>
          </a:xfrm>
          <a:custGeom>
            <a:pathLst>
              <a:path w="48617" h="79822">
                <a:moveTo>
                  <a:pt x="48617" y="53926"/>
                </a:moveTo>
                <a:lnTo>
                  <a:pt x="3721" y="79822"/>
                </a:lnTo>
                <a:lnTo>
                  <a:pt x="0" y="77689"/>
                </a:lnTo>
                <a:lnTo>
                  <a:pt x="44847" y="51793"/>
                </a:lnTo>
                <a:lnTo>
                  <a:pt x="44847" y="0"/>
                </a:lnTo>
                <a:lnTo>
                  <a:pt x="48567" y="2134"/>
                </a:lnTo>
                <a:lnTo>
                  <a:pt x="48617" y="5392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1" name="Freeform 421"/>
          <p:cNvSpPr/>
          <p:nvPr/>
        </p:nvSpPr>
        <p:spPr>
          <a:xfrm rot="0" flipH="0" flipV="1">
            <a:off x="16425403" y="9511456"/>
            <a:ext cx="2017" cy="29922"/>
          </a:xfrm>
          <a:custGeom>
            <a:pathLst>
              <a:path w="3771" h="55910">
                <a:moveTo>
                  <a:pt x="3771" y="53826"/>
                </a:moveTo>
                <a:lnTo>
                  <a:pt x="3771" y="2084"/>
                </a:lnTo>
                <a:lnTo>
                  <a:pt x="0" y="0"/>
                </a:lnTo>
                <a:lnTo>
                  <a:pt x="0" y="55910"/>
                </a:lnTo>
                <a:lnTo>
                  <a:pt x="3771" y="5382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2" name="Freeform 422"/>
          <p:cNvSpPr/>
          <p:nvPr/>
        </p:nvSpPr>
        <p:spPr>
          <a:xfrm rot="0" flipH="0" flipV="1">
            <a:off x="16683435" y="9334632"/>
            <a:ext cx="47985" cy="16169"/>
          </a:xfrm>
          <a:custGeom>
            <a:pathLst>
              <a:path w="89693" h="30213">
                <a:moveTo>
                  <a:pt x="44846" y="0"/>
                </a:moveTo>
                <a:lnTo>
                  <a:pt x="0" y="25896"/>
                </a:lnTo>
                <a:lnTo>
                  <a:pt x="0" y="30213"/>
                </a:lnTo>
                <a:lnTo>
                  <a:pt x="44846" y="4316"/>
                </a:lnTo>
                <a:lnTo>
                  <a:pt x="89693" y="30213"/>
                </a:lnTo>
                <a:lnTo>
                  <a:pt x="89693" y="25896"/>
                </a:lnTo>
                <a:lnTo>
                  <a:pt x="44846" y="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3" name="Freeform 423"/>
          <p:cNvSpPr/>
          <p:nvPr/>
        </p:nvSpPr>
        <p:spPr>
          <a:xfrm rot="0" flipH="0" flipV="1">
            <a:off x="16126100" y="9059519"/>
            <a:ext cx="25983" cy="42719"/>
          </a:xfrm>
          <a:custGeom>
            <a:pathLst>
              <a:path w="48568" h="79822">
                <a:moveTo>
                  <a:pt x="0" y="53926"/>
                </a:moveTo>
                <a:lnTo>
                  <a:pt x="44847" y="79822"/>
                </a:lnTo>
                <a:lnTo>
                  <a:pt x="48568" y="77639"/>
                </a:lnTo>
                <a:lnTo>
                  <a:pt x="3721" y="51743"/>
                </a:lnTo>
                <a:lnTo>
                  <a:pt x="3721" y="0"/>
                </a:lnTo>
                <a:lnTo>
                  <a:pt x="0" y="2134"/>
                </a:lnTo>
                <a:lnTo>
                  <a:pt x="0" y="5392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4" name="Freeform 424"/>
          <p:cNvSpPr/>
          <p:nvPr/>
        </p:nvSpPr>
        <p:spPr>
          <a:xfrm rot="0" flipH="0" flipV="1">
            <a:off x="16375400" y="9511456"/>
            <a:ext cx="1990" cy="29922"/>
          </a:xfrm>
          <a:custGeom>
            <a:pathLst>
              <a:path w="3721" h="55910">
                <a:moveTo>
                  <a:pt x="3721" y="55910"/>
                </a:moveTo>
                <a:lnTo>
                  <a:pt x="3721" y="0"/>
                </a:lnTo>
                <a:lnTo>
                  <a:pt x="0" y="2084"/>
                </a:lnTo>
                <a:lnTo>
                  <a:pt x="0" y="53826"/>
                </a:lnTo>
                <a:lnTo>
                  <a:pt x="3721" y="5591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5" name="Freeform 425"/>
          <p:cNvSpPr/>
          <p:nvPr/>
        </p:nvSpPr>
        <p:spPr>
          <a:xfrm rot="0" flipH="0" flipV="1">
            <a:off x="16102107" y="9352341"/>
            <a:ext cx="35060" cy="16248"/>
          </a:xfrm>
          <a:custGeom>
            <a:pathLst>
              <a:path w="65534" h="30361">
                <a:moveTo>
                  <a:pt x="65534" y="16272"/>
                </a:moveTo>
                <a:lnTo>
                  <a:pt x="65534" y="12105"/>
                </a:lnTo>
                <a:lnTo>
                  <a:pt x="44897" y="0"/>
                </a:lnTo>
                <a:lnTo>
                  <a:pt x="0" y="25995"/>
                </a:lnTo>
                <a:lnTo>
                  <a:pt x="0" y="30361"/>
                </a:lnTo>
                <a:lnTo>
                  <a:pt x="44897" y="4316"/>
                </a:lnTo>
                <a:lnTo>
                  <a:pt x="65534" y="16272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6" name="Freeform 426"/>
          <p:cNvSpPr/>
          <p:nvPr/>
        </p:nvSpPr>
        <p:spPr>
          <a:xfrm rot="0" flipH="0" flipV="1">
            <a:off x="16401384" y="9030340"/>
            <a:ext cx="330063" cy="198356"/>
          </a:xfrm>
          <a:custGeom>
            <a:pathLst>
              <a:path w="616942" h="370632">
                <a:moveTo>
                  <a:pt x="616942" y="356195"/>
                </a:moveTo>
                <a:lnTo>
                  <a:pt x="0" y="0"/>
                </a:lnTo>
                <a:lnTo>
                  <a:pt x="0" y="14436"/>
                </a:lnTo>
                <a:lnTo>
                  <a:pt x="616942" y="370632"/>
                </a:lnTo>
                <a:lnTo>
                  <a:pt x="616942" y="356195"/>
                </a:lnTo>
              </a:path>
            </a:pathLst>
          </a:custGeom>
          <a:solidFill>
            <a:srgbClr val="E2A35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7" name="Freeform 427"/>
          <p:cNvSpPr/>
          <p:nvPr/>
        </p:nvSpPr>
        <p:spPr>
          <a:xfrm rot="0" flipH="0" flipV="1">
            <a:off x="16102107" y="8857472"/>
            <a:ext cx="629340" cy="363498"/>
          </a:xfrm>
          <a:custGeom>
            <a:pathLst>
              <a:path w="1176338" h="679202">
                <a:moveTo>
                  <a:pt x="1176338" y="356196"/>
                </a:moveTo>
                <a:lnTo>
                  <a:pt x="559396" y="0"/>
                </a:lnTo>
                <a:lnTo>
                  <a:pt x="0" y="323007"/>
                </a:lnTo>
                <a:lnTo>
                  <a:pt x="616893" y="679202"/>
                </a:lnTo>
                <a:lnTo>
                  <a:pt x="1176338" y="356196"/>
                </a:lnTo>
              </a:path>
            </a:pathLst>
          </a:custGeom>
          <a:solidFill>
            <a:srgbClr val="FBCA8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8" name="Freeform 428"/>
          <p:cNvSpPr/>
          <p:nvPr/>
        </p:nvSpPr>
        <p:spPr>
          <a:xfrm rot="0" flipH="0" flipV="1">
            <a:off x="16102081" y="9048102"/>
            <a:ext cx="299303" cy="180594"/>
          </a:xfrm>
          <a:custGeom>
            <a:pathLst>
              <a:path w="559445" h="337443">
                <a:moveTo>
                  <a:pt x="49" y="337443"/>
                </a:moveTo>
                <a:lnTo>
                  <a:pt x="0" y="323007"/>
                </a:lnTo>
                <a:lnTo>
                  <a:pt x="559445" y="0"/>
                </a:lnTo>
                <a:lnTo>
                  <a:pt x="559445" y="14436"/>
                </a:lnTo>
                <a:lnTo>
                  <a:pt x="49" y="337443"/>
                </a:lnTo>
              </a:path>
            </a:pathLst>
          </a:custGeom>
          <a:solidFill>
            <a:srgbClr val="FBC17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9" name="Freeform 429"/>
          <p:cNvSpPr/>
          <p:nvPr/>
        </p:nvSpPr>
        <p:spPr>
          <a:xfrm rot="0" flipH="0" flipV="1">
            <a:off x="16126472" y="9037535"/>
            <a:ext cx="13641" cy="12265"/>
          </a:xfrm>
          <a:custGeom>
            <a:pathLst>
              <a:path w="25499" h="22919">
                <a:moveTo>
                  <a:pt x="23316" y="12005"/>
                </a:moveTo>
                <a:cubicBezTo>
                  <a:pt x="25102" y="20935"/>
                  <a:pt x="0" y="22919"/>
                  <a:pt x="1290" y="10517"/>
                </a:cubicBezTo>
                <a:cubicBezTo>
                  <a:pt x="2381" y="0"/>
                  <a:pt x="25499" y="1042"/>
                  <a:pt x="23316" y="1200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0" name="Freeform 430"/>
          <p:cNvSpPr/>
          <p:nvPr/>
        </p:nvSpPr>
        <p:spPr>
          <a:xfrm rot="0" flipH="0" flipV="1">
            <a:off x="16126445" y="9039181"/>
            <a:ext cx="13243" cy="7646"/>
          </a:xfrm>
          <a:custGeom>
            <a:pathLst>
              <a:path w="24755" h="14288">
                <a:moveTo>
                  <a:pt x="20340" y="11758"/>
                </a:moveTo>
                <a:cubicBezTo>
                  <a:pt x="24755" y="9227"/>
                  <a:pt x="24755" y="5110"/>
                  <a:pt x="20340" y="2580"/>
                </a:cubicBezTo>
                <a:cubicBezTo>
                  <a:pt x="15925" y="0"/>
                  <a:pt x="8781" y="0"/>
                  <a:pt x="4366" y="2580"/>
                </a:cubicBezTo>
                <a:cubicBezTo>
                  <a:pt x="0" y="5110"/>
                  <a:pt x="0" y="9227"/>
                  <a:pt x="4366" y="11758"/>
                </a:cubicBezTo>
                <a:cubicBezTo>
                  <a:pt x="8781" y="14288"/>
                  <a:pt x="15925" y="14288"/>
                  <a:pt x="2034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1" name="Freeform 431"/>
          <p:cNvSpPr/>
          <p:nvPr/>
        </p:nvSpPr>
        <p:spPr>
          <a:xfrm rot="0" flipH="0" flipV="1">
            <a:off x="16163019" y="9044385"/>
            <a:ext cx="13641" cy="12239"/>
          </a:xfrm>
          <a:custGeom>
            <a:pathLst>
              <a:path w="25499" h="22870">
                <a:moveTo>
                  <a:pt x="23316" y="11956"/>
                </a:moveTo>
                <a:cubicBezTo>
                  <a:pt x="25102" y="20886"/>
                  <a:pt x="0" y="22870"/>
                  <a:pt x="1290" y="10468"/>
                </a:cubicBezTo>
                <a:cubicBezTo>
                  <a:pt x="2381" y="0"/>
                  <a:pt x="25499" y="99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2" name="Freeform 432"/>
          <p:cNvSpPr/>
          <p:nvPr/>
        </p:nvSpPr>
        <p:spPr>
          <a:xfrm rot="0" flipH="0" flipV="1">
            <a:off x="16162992" y="9046005"/>
            <a:ext cx="13243" cy="7646"/>
          </a:xfrm>
          <a:custGeom>
            <a:pathLst>
              <a:path w="24755" h="14287">
                <a:moveTo>
                  <a:pt x="20340" y="11707"/>
                </a:moveTo>
                <a:cubicBezTo>
                  <a:pt x="24755" y="9177"/>
                  <a:pt x="24755" y="5060"/>
                  <a:pt x="20340" y="2530"/>
                </a:cubicBezTo>
                <a:cubicBezTo>
                  <a:pt x="15925" y="0"/>
                  <a:pt x="8831" y="0"/>
                  <a:pt x="4416" y="2530"/>
                </a:cubicBezTo>
                <a:cubicBezTo>
                  <a:pt x="0" y="5060"/>
                  <a:pt x="0" y="9177"/>
                  <a:pt x="4416" y="11707"/>
                </a:cubicBezTo>
                <a:cubicBezTo>
                  <a:pt x="8831" y="14287"/>
                  <a:pt x="15925" y="14287"/>
                  <a:pt x="20340" y="1170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3" name="Freeform 433"/>
          <p:cNvSpPr/>
          <p:nvPr/>
        </p:nvSpPr>
        <p:spPr>
          <a:xfrm rot="0" flipH="0" flipV="1">
            <a:off x="16334314" y="8915112"/>
            <a:ext cx="13615" cy="12239"/>
          </a:xfrm>
          <a:custGeom>
            <a:pathLst>
              <a:path w="25449" h="22870">
                <a:moveTo>
                  <a:pt x="23316" y="11956"/>
                </a:moveTo>
                <a:cubicBezTo>
                  <a:pt x="25102" y="20886"/>
                  <a:pt x="0" y="22870"/>
                  <a:pt x="1240" y="10468"/>
                </a:cubicBezTo>
                <a:cubicBezTo>
                  <a:pt x="2381" y="0"/>
                  <a:pt x="25449" y="993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4" name="Freeform 434"/>
          <p:cNvSpPr/>
          <p:nvPr/>
        </p:nvSpPr>
        <p:spPr>
          <a:xfrm rot="0" flipH="0" flipV="1">
            <a:off x="16334288" y="8916758"/>
            <a:ext cx="13217" cy="7619"/>
          </a:xfrm>
          <a:custGeom>
            <a:pathLst>
              <a:path w="24706" h="14237">
                <a:moveTo>
                  <a:pt x="20290" y="11707"/>
                </a:moveTo>
                <a:cubicBezTo>
                  <a:pt x="24706" y="9177"/>
                  <a:pt x="24706" y="5060"/>
                  <a:pt x="20290" y="2530"/>
                </a:cubicBezTo>
                <a:cubicBezTo>
                  <a:pt x="15925" y="0"/>
                  <a:pt x="8781" y="0"/>
                  <a:pt x="4366" y="2530"/>
                </a:cubicBezTo>
                <a:cubicBezTo>
                  <a:pt x="0" y="5060"/>
                  <a:pt x="0" y="9177"/>
                  <a:pt x="4366" y="11707"/>
                </a:cubicBezTo>
                <a:cubicBezTo>
                  <a:pt x="8781" y="14237"/>
                  <a:pt x="15925" y="14237"/>
                  <a:pt x="20290" y="1170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5" name="Freeform 435"/>
          <p:cNvSpPr/>
          <p:nvPr/>
        </p:nvSpPr>
        <p:spPr>
          <a:xfrm rot="0" flipH="0" flipV="1">
            <a:off x="16227965" y="8978806"/>
            <a:ext cx="13641" cy="12239"/>
          </a:xfrm>
          <a:custGeom>
            <a:pathLst>
              <a:path w="25499" h="22870">
                <a:moveTo>
                  <a:pt x="23366" y="11956"/>
                </a:moveTo>
                <a:cubicBezTo>
                  <a:pt x="25152" y="20886"/>
                  <a:pt x="0" y="22870"/>
                  <a:pt x="1340" y="10518"/>
                </a:cubicBezTo>
                <a:cubicBezTo>
                  <a:pt x="2381" y="0"/>
                  <a:pt x="25499" y="993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6" name="Freeform 436"/>
          <p:cNvSpPr/>
          <p:nvPr/>
        </p:nvSpPr>
        <p:spPr>
          <a:xfrm rot="0" flipH="0" flipV="1">
            <a:off x="16227938" y="8980426"/>
            <a:ext cx="13244" cy="7646"/>
          </a:xfrm>
          <a:custGeom>
            <a:pathLst>
              <a:path w="24756" h="14287">
                <a:moveTo>
                  <a:pt x="20340" y="11757"/>
                </a:moveTo>
                <a:cubicBezTo>
                  <a:pt x="24756" y="9177"/>
                  <a:pt x="24756" y="5060"/>
                  <a:pt x="20340" y="2530"/>
                </a:cubicBezTo>
                <a:cubicBezTo>
                  <a:pt x="15925" y="0"/>
                  <a:pt x="8831" y="0"/>
                  <a:pt x="4416" y="2530"/>
                </a:cubicBezTo>
                <a:cubicBezTo>
                  <a:pt x="0" y="5060"/>
                  <a:pt x="0" y="9177"/>
                  <a:pt x="4416" y="11757"/>
                </a:cubicBezTo>
                <a:cubicBezTo>
                  <a:pt x="8831" y="14287"/>
                  <a:pt x="15925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7" name="Freeform 437"/>
          <p:cNvSpPr/>
          <p:nvPr/>
        </p:nvSpPr>
        <p:spPr>
          <a:xfrm rot="0" flipH="0" flipV="1">
            <a:off x="16430499" y="8866950"/>
            <a:ext cx="13641" cy="12239"/>
          </a:xfrm>
          <a:custGeom>
            <a:pathLst>
              <a:path w="25499" h="22870">
                <a:moveTo>
                  <a:pt x="23366" y="11956"/>
                </a:moveTo>
                <a:cubicBezTo>
                  <a:pt x="25103" y="20935"/>
                  <a:pt x="0" y="22870"/>
                  <a:pt x="1290" y="10517"/>
                </a:cubicBezTo>
                <a:cubicBezTo>
                  <a:pt x="2381" y="0"/>
                  <a:pt x="25499" y="1042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8" name="Freeform 438"/>
          <p:cNvSpPr/>
          <p:nvPr/>
        </p:nvSpPr>
        <p:spPr>
          <a:xfrm rot="0" flipH="0" flipV="1">
            <a:off x="16430473" y="8868570"/>
            <a:ext cx="13243" cy="7646"/>
          </a:xfrm>
          <a:custGeom>
            <a:pathLst>
              <a:path w="24755" h="14287">
                <a:moveTo>
                  <a:pt x="20339" y="11757"/>
                </a:moveTo>
                <a:cubicBezTo>
                  <a:pt x="24755" y="9227"/>
                  <a:pt x="24755" y="5060"/>
                  <a:pt x="20339" y="2530"/>
                </a:cubicBezTo>
                <a:cubicBezTo>
                  <a:pt x="15924" y="0"/>
                  <a:pt x="8780" y="0"/>
                  <a:pt x="4415" y="2530"/>
                </a:cubicBezTo>
                <a:cubicBezTo>
                  <a:pt x="0" y="5060"/>
                  <a:pt x="0" y="9227"/>
                  <a:pt x="4415" y="11757"/>
                </a:cubicBezTo>
                <a:cubicBezTo>
                  <a:pt x="8780" y="14287"/>
                  <a:pt x="15924" y="14287"/>
                  <a:pt x="20339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9" name="Freeform 439"/>
          <p:cNvSpPr/>
          <p:nvPr/>
        </p:nvSpPr>
        <p:spPr>
          <a:xfrm rot="0" flipH="0" flipV="1">
            <a:off x="16457571" y="8881606"/>
            <a:ext cx="13641" cy="12239"/>
          </a:xfrm>
          <a:custGeom>
            <a:pathLst>
              <a:path w="25499" h="22870">
                <a:moveTo>
                  <a:pt x="23316" y="11956"/>
                </a:moveTo>
                <a:cubicBezTo>
                  <a:pt x="25102" y="20936"/>
                  <a:pt x="0" y="22870"/>
                  <a:pt x="1290" y="10518"/>
                </a:cubicBezTo>
                <a:cubicBezTo>
                  <a:pt x="2381" y="0"/>
                  <a:pt x="25499" y="104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0" name="Freeform 440"/>
          <p:cNvSpPr/>
          <p:nvPr/>
        </p:nvSpPr>
        <p:spPr>
          <a:xfrm rot="0" flipH="0" flipV="1">
            <a:off x="16457518" y="8883225"/>
            <a:ext cx="13243" cy="7646"/>
          </a:xfrm>
          <a:custGeom>
            <a:pathLst>
              <a:path w="24755" h="14287">
                <a:moveTo>
                  <a:pt x="20389" y="11757"/>
                </a:moveTo>
                <a:cubicBezTo>
                  <a:pt x="24755" y="9177"/>
                  <a:pt x="24755" y="5060"/>
                  <a:pt x="20389" y="2530"/>
                </a:cubicBezTo>
                <a:cubicBezTo>
                  <a:pt x="15974" y="0"/>
                  <a:pt x="8830" y="0"/>
                  <a:pt x="4464" y="2530"/>
                </a:cubicBezTo>
                <a:cubicBezTo>
                  <a:pt x="0" y="5060"/>
                  <a:pt x="0" y="9177"/>
                  <a:pt x="4464" y="11757"/>
                </a:cubicBezTo>
                <a:cubicBezTo>
                  <a:pt x="8830" y="14287"/>
                  <a:pt x="15974" y="14287"/>
                  <a:pt x="20389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1" name="Freeform 441"/>
          <p:cNvSpPr/>
          <p:nvPr/>
        </p:nvSpPr>
        <p:spPr>
          <a:xfrm rot="0" flipH="0" flipV="1">
            <a:off x="16585445" y="8952601"/>
            <a:ext cx="13641" cy="12266"/>
          </a:xfrm>
          <a:custGeom>
            <a:pathLst>
              <a:path w="25499" h="22920">
                <a:moveTo>
                  <a:pt x="23316" y="11956"/>
                </a:moveTo>
                <a:cubicBezTo>
                  <a:pt x="25102" y="20935"/>
                  <a:pt x="0" y="22920"/>
                  <a:pt x="1290" y="10517"/>
                </a:cubicBezTo>
                <a:cubicBezTo>
                  <a:pt x="2381" y="0"/>
                  <a:pt x="25499" y="104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2" name="Freeform 442"/>
          <p:cNvSpPr/>
          <p:nvPr/>
        </p:nvSpPr>
        <p:spPr>
          <a:xfrm rot="0" flipH="0" flipV="1">
            <a:off x="16585419" y="8954247"/>
            <a:ext cx="13243" cy="7646"/>
          </a:xfrm>
          <a:custGeom>
            <a:pathLst>
              <a:path w="24755" h="14287">
                <a:moveTo>
                  <a:pt x="20340" y="11757"/>
                </a:moveTo>
                <a:cubicBezTo>
                  <a:pt x="24755" y="9227"/>
                  <a:pt x="24755" y="5109"/>
                  <a:pt x="20340" y="2579"/>
                </a:cubicBezTo>
                <a:cubicBezTo>
                  <a:pt x="15925" y="0"/>
                  <a:pt x="8781" y="0"/>
                  <a:pt x="4415" y="2579"/>
                </a:cubicBezTo>
                <a:cubicBezTo>
                  <a:pt x="0" y="5109"/>
                  <a:pt x="0" y="9227"/>
                  <a:pt x="4415" y="11757"/>
                </a:cubicBezTo>
                <a:cubicBezTo>
                  <a:pt x="8781" y="14287"/>
                  <a:pt x="15925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3" name="Freeform 443"/>
          <p:cNvSpPr/>
          <p:nvPr/>
        </p:nvSpPr>
        <p:spPr>
          <a:xfrm rot="0" flipH="0" flipV="1">
            <a:off x="16262202" y="9118964"/>
            <a:ext cx="13641" cy="12239"/>
          </a:xfrm>
          <a:custGeom>
            <a:pathLst>
              <a:path w="25499" h="22869">
                <a:moveTo>
                  <a:pt x="23366" y="11955"/>
                </a:moveTo>
                <a:cubicBezTo>
                  <a:pt x="25152" y="20885"/>
                  <a:pt x="0" y="22869"/>
                  <a:pt x="1340" y="10467"/>
                </a:cubicBezTo>
                <a:cubicBezTo>
                  <a:pt x="2381" y="0"/>
                  <a:pt x="25499" y="992"/>
                  <a:pt x="23366" y="1195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4" name="Freeform 444"/>
          <p:cNvSpPr/>
          <p:nvPr/>
        </p:nvSpPr>
        <p:spPr>
          <a:xfrm rot="0" flipH="0" flipV="1">
            <a:off x="16262176" y="9120584"/>
            <a:ext cx="13243" cy="7646"/>
          </a:xfrm>
          <a:custGeom>
            <a:pathLst>
              <a:path w="24755" h="14287">
                <a:moveTo>
                  <a:pt x="20339" y="11757"/>
                </a:moveTo>
                <a:cubicBezTo>
                  <a:pt x="24755" y="9178"/>
                  <a:pt x="24755" y="5060"/>
                  <a:pt x="20339" y="2530"/>
                </a:cubicBezTo>
                <a:cubicBezTo>
                  <a:pt x="15924" y="0"/>
                  <a:pt x="8830" y="0"/>
                  <a:pt x="4415" y="2530"/>
                </a:cubicBezTo>
                <a:cubicBezTo>
                  <a:pt x="0" y="5060"/>
                  <a:pt x="0" y="9178"/>
                  <a:pt x="4415" y="11757"/>
                </a:cubicBezTo>
                <a:cubicBezTo>
                  <a:pt x="8830" y="14287"/>
                  <a:pt x="15924" y="14287"/>
                  <a:pt x="20339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5" name="Freeform 445"/>
          <p:cNvSpPr/>
          <p:nvPr/>
        </p:nvSpPr>
        <p:spPr>
          <a:xfrm rot="0" flipH="0" flipV="1">
            <a:off x="16374259" y="9182818"/>
            <a:ext cx="13641" cy="12266"/>
          </a:xfrm>
          <a:custGeom>
            <a:pathLst>
              <a:path w="25499" h="22920">
                <a:moveTo>
                  <a:pt x="23316" y="11956"/>
                </a:moveTo>
                <a:cubicBezTo>
                  <a:pt x="25102" y="20886"/>
                  <a:pt x="0" y="22920"/>
                  <a:pt x="1290" y="10468"/>
                </a:cubicBezTo>
                <a:cubicBezTo>
                  <a:pt x="2381" y="0"/>
                  <a:pt x="25499" y="104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6" name="Freeform 446"/>
          <p:cNvSpPr/>
          <p:nvPr/>
        </p:nvSpPr>
        <p:spPr>
          <a:xfrm rot="0" flipH="0" flipV="1">
            <a:off x="16374232" y="9184464"/>
            <a:ext cx="13243" cy="7646"/>
          </a:xfrm>
          <a:custGeom>
            <a:pathLst>
              <a:path w="24755" h="14287">
                <a:moveTo>
                  <a:pt x="20291" y="11757"/>
                </a:moveTo>
                <a:cubicBezTo>
                  <a:pt x="24755" y="9177"/>
                  <a:pt x="24755" y="5060"/>
                  <a:pt x="20291" y="2530"/>
                </a:cubicBezTo>
                <a:cubicBezTo>
                  <a:pt x="15925" y="0"/>
                  <a:pt x="8781" y="0"/>
                  <a:pt x="4366" y="2530"/>
                </a:cubicBezTo>
                <a:cubicBezTo>
                  <a:pt x="0" y="5060"/>
                  <a:pt x="0" y="9177"/>
                  <a:pt x="4366" y="11757"/>
                </a:cubicBezTo>
                <a:cubicBezTo>
                  <a:pt x="8781" y="14287"/>
                  <a:pt x="15925" y="14287"/>
                  <a:pt x="20291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7" name="Freeform 447"/>
          <p:cNvSpPr/>
          <p:nvPr/>
        </p:nvSpPr>
        <p:spPr>
          <a:xfrm rot="0" flipH="0" flipV="1">
            <a:off x="16660212" y="9040084"/>
            <a:ext cx="13615" cy="12239"/>
          </a:xfrm>
          <a:custGeom>
            <a:pathLst>
              <a:path w="25450" h="22870">
                <a:moveTo>
                  <a:pt x="23317" y="11956"/>
                </a:moveTo>
                <a:cubicBezTo>
                  <a:pt x="25103" y="20886"/>
                  <a:pt x="0" y="22870"/>
                  <a:pt x="1290" y="10468"/>
                </a:cubicBezTo>
                <a:cubicBezTo>
                  <a:pt x="2382" y="0"/>
                  <a:pt x="25450" y="99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8" name="Freeform 448"/>
          <p:cNvSpPr/>
          <p:nvPr/>
        </p:nvSpPr>
        <p:spPr>
          <a:xfrm rot="0" flipH="0" flipV="1">
            <a:off x="16660158" y="9041703"/>
            <a:ext cx="13243" cy="7646"/>
          </a:xfrm>
          <a:custGeom>
            <a:pathLst>
              <a:path w="24755" h="14288">
                <a:moveTo>
                  <a:pt x="20340" y="11708"/>
                </a:moveTo>
                <a:cubicBezTo>
                  <a:pt x="24755" y="9178"/>
                  <a:pt x="24755" y="5060"/>
                  <a:pt x="20340" y="2530"/>
                </a:cubicBezTo>
                <a:cubicBezTo>
                  <a:pt x="15974" y="0"/>
                  <a:pt x="8831" y="0"/>
                  <a:pt x="4415" y="2530"/>
                </a:cubicBezTo>
                <a:cubicBezTo>
                  <a:pt x="0" y="5060"/>
                  <a:pt x="0" y="9178"/>
                  <a:pt x="4415" y="11708"/>
                </a:cubicBezTo>
                <a:cubicBezTo>
                  <a:pt x="8831" y="14288"/>
                  <a:pt x="15974" y="1428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9" name="Freeform 449"/>
          <p:cNvSpPr/>
          <p:nvPr/>
        </p:nvSpPr>
        <p:spPr>
          <a:xfrm rot="0" flipH="0" flipV="1">
            <a:off x="16548155" y="9114663"/>
            <a:ext cx="13641" cy="12239"/>
          </a:xfrm>
          <a:custGeom>
            <a:pathLst>
              <a:path w="25499" h="22870">
                <a:moveTo>
                  <a:pt x="23366" y="11956"/>
                </a:moveTo>
                <a:cubicBezTo>
                  <a:pt x="25102" y="20935"/>
                  <a:pt x="0" y="22870"/>
                  <a:pt x="1289" y="10468"/>
                </a:cubicBezTo>
                <a:cubicBezTo>
                  <a:pt x="2381" y="0"/>
                  <a:pt x="25499" y="992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0" name="Freeform 450"/>
          <p:cNvSpPr/>
          <p:nvPr/>
        </p:nvSpPr>
        <p:spPr>
          <a:xfrm rot="0" flipH="0" flipV="1">
            <a:off x="16548129" y="9116283"/>
            <a:ext cx="13217" cy="7646"/>
          </a:xfrm>
          <a:custGeom>
            <a:pathLst>
              <a:path w="24705" h="14287">
                <a:moveTo>
                  <a:pt x="20340" y="11707"/>
                </a:moveTo>
                <a:cubicBezTo>
                  <a:pt x="24705" y="9177"/>
                  <a:pt x="24705" y="5060"/>
                  <a:pt x="20340" y="2530"/>
                </a:cubicBezTo>
                <a:cubicBezTo>
                  <a:pt x="15925" y="0"/>
                  <a:pt x="8781" y="0"/>
                  <a:pt x="4415" y="2530"/>
                </a:cubicBezTo>
                <a:cubicBezTo>
                  <a:pt x="0" y="5060"/>
                  <a:pt x="0" y="9177"/>
                  <a:pt x="4415" y="11707"/>
                </a:cubicBezTo>
                <a:cubicBezTo>
                  <a:pt x="8781" y="14287"/>
                  <a:pt x="15925" y="14287"/>
                  <a:pt x="20340" y="1170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1" name="Freeform 451"/>
          <p:cNvSpPr/>
          <p:nvPr/>
        </p:nvSpPr>
        <p:spPr>
          <a:xfrm rot="0" flipH="0" flipV="1">
            <a:off x="16668837" y="9013613"/>
            <a:ext cx="13615" cy="12239"/>
          </a:xfrm>
          <a:custGeom>
            <a:pathLst>
              <a:path w="25450" h="22869">
                <a:moveTo>
                  <a:pt x="23317" y="11955"/>
                </a:moveTo>
                <a:cubicBezTo>
                  <a:pt x="25053" y="20885"/>
                  <a:pt x="0" y="22869"/>
                  <a:pt x="1241" y="10517"/>
                </a:cubicBezTo>
                <a:cubicBezTo>
                  <a:pt x="2332" y="0"/>
                  <a:pt x="25450" y="992"/>
                  <a:pt x="23317" y="1195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2" name="Freeform 452"/>
          <p:cNvSpPr/>
          <p:nvPr/>
        </p:nvSpPr>
        <p:spPr>
          <a:xfrm rot="0" flipH="0" flipV="1">
            <a:off x="16668784" y="9015233"/>
            <a:ext cx="13243" cy="7646"/>
          </a:xfrm>
          <a:custGeom>
            <a:pathLst>
              <a:path w="24755" h="14287">
                <a:moveTo>
                  <a:pt x="20340" y="11757"/>
                </a:moveTo>
                <a:cubicBezTo>
                  <a:pt x="24755" y="9178"/>
                  <a:pt x="24755" y="5060"/>
                  <a:pt x="20340" y="2530"/>
                </a:cubicBezTo>
                <a:cubicBezTo>
                  <a:pt x="15974" y="0"/>
                  <a:pt x="8831" y="0"/>
                  <a:pt x="4415" y="2530"/>
                </a:cubicBezTo>
                <a:cubicBezTo>
                  <a:pt x="0" y="5060"/>
                  <a:pt x="0" y="9178"/>
                  <a:pt x="4415" y="11757"/>
                </a:cubicBezTo>
                <a:cubicBezTo>
                  <a:pt x="8831" y="14287"/>
                  <a:pt x="15974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3" name="Freeform 453"/>
          <p:cNvSpPr/>
          <p:nvPr/>
        </p:nvSpPr>
        <p:spPr>
          <a:xfrm rot="0" flipH="0" flipV="1">
            <a:off x="16436524" y="9174242"/>
            <a:ext cx="13641" cy="12239"/>
          </a:xfrm>
          <a:custGeom>
            <a:pathLst>
              <a:path w="25499" h="22870">
                <a:moveTo>
                  <a:pt x="23316" y="11956"/>
                </a:moveTo>
                <a:cubicBezTo>
                  <a:pt x="25152" y="20885"/>
                  <a:pt x="0" y="22870"/>
                  <a:pt x="1289" y="10517"/>
                </a:cubicBezTo>
                <a:cubicBezTo>
                  <a:pt x="2381" y="0"/>
                  <a:pt x="25499" y="104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4" name="Freeform 454"/>
          <p:cNvSpPr/>
          <p:nvPr/>
        </p:nvSpPr>
        <p:spPr>
          <a:xfrm rot="0" flipH="0" flipV="1">
            <a:off x="16436497" y="9175862"/>
            <a:ext cx="13243" cy="7646"/>
          </a:xfrm>
          <a:custGeom>
            <a:pathLst>
              <a:path w="24755" h="14288">
                <a:moveTo>
                  <a:pt x="20340" y="11757"/>
                </a:moveTo>
                <a:cubicBezTo>
                  <a:pt x="24755" y="9227"/>
                  <a:pt x="24755" y="5060"/>
                  <a:pt x="20340" y="2530"/>
                </a:cubicBezTo>
                <a:cubicBezTo>
                  <a:pt x="15925" y="0"/>
                  <a:pt x="8830" y="0"/>
                  <a:pt x="4415" y="2530"/>
                </a:cubicBezTo>
                <a:cubicBezTo>
                  <a:pt x="0" y="5060"/>
                  <a:pt x="0" y="9227"/>
                  <a:pt x="4415" y="11757"/>
                </a:cubicBezTo>
                <a:cubicBezTo>
                  <a:pt x="8830" y="14288"/>
                  <a:pt x="15925" y="14288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5" name="Freeform 455"/>
          <p:cNvSpPr/>
          <p:nvPr/>
        </p:nvSpPr>
        <p:spPr>
          <a:xfrm rot="0" flipH="0" flipV="1">
            <a:off x="16126127" y="9362111"/>
            <a:ext cx="16614" cy="6478"/>
          </a:xfrm>
          <a:custGeom>
            <a:pathLst>
              <a:path w="31055" h="12105">
                <a:moveTo>
                  <a:pt x="0" y="0"/>
                </a:moveTo>
                <a:lnTo>
                  <a:pt x="31055" y="6102"/>
                </a:lnTo>
                <a:lnTo>
                  <a:pt x="20637" y="12105"/>
                </a:lnTo>
                <a:lnTo>
                  <a:pt x="0" y="0"/>
                </a:lnTo>
                <a:close/>
                <a:moveTo>
                  <a:pt x="1628527" y="4551759"/>
                </a:move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6" name="Freeform 456"/>
          <p:cNvSpPr/>
          <p:nvPr/>
        </p:nvSpPr>
        <p:spPr>
          <a:xfrm rot="0" flipH="0" flipV="1">
            <a:off x="16667139" y="8369081"/>
            <a:ext cx="299303" cy="495772"/>
          </a:xfrm>
          <a:custGeom>
            <a:pathLst>
              <a:path w="559445" h="926356">
                <a:moveTo>
                  <a:pt x="559445" y="0"/>
                </a:moveTo>
                <a:lnTo>
                  <a:pt x="0" y="323006"/>
                </a:lnTo>
                <a:lnTo>
                  <a:pt x="0" y="926356"/>
                </a:lnTo>
                <a:lnTo>
                  <a:pt x="559445" y="603349"/>
                </a:lnTo>
                <a:lnTo>
                  <a:pt x="559445" y="0"/>
                </a:lnTo>
              </a:path>
            </a:pathLst>
          </a:custGeom>
          <a:solidFill>
            <a:srgbClr val="FBC17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7" name="Freeform 457"/>
          <p:cNvSpPr/>
          <p:nvPr/>
        </p:nvSpPr>
        <p:spPr>
          <a:xfrm rot="0" flipH="0" flipV="1">
            <a:off x="16691132" y="8410685"/>
            <a:ext cx="251290" cy="412590"/>
          </a:xfrm>
          <a:custGeom>
            <a:pathLst>
              <a:path w="469702" h="770930">
                <a:moveTo>
                  <a:pt x="0" y="271215"/>
                </a:moveTo>
                <a:lnTo>
                  <a:pt x="0" y="770930"/>
                </a:lnTo>
                <a:lnTo>
                  <a:pt x="469702" y="499765"/>
                </a:lnTo>
                <a:lnTo>
                  <a:pt x="469702" y="0"/>
                </a:lnTo>
                <a:lnTo>
                  <a:pt x="0" y="271215"/>
                </a:lnTo>
              </a:path>
            </a:pathLst>
          </a:custGeom>
          <a:solidFill>
            <a:srgbClr val="F1B36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8" name="Freeform 458"/>
          <p:cNvSpPr/>
          <p:nvPr/>
        </p:nvSpPr>
        <p:spPr>
          <a:xfrm rot="0" flipH="0" flipV="1">
            <a:off x="16966442" y="8351318"/>
            <a:ext cx="330037" cy="513533"/>
          </a:xfrm>
          <a:custGeom>
            <a:pathLst>
              <a:path w="616893" h="959544">
                <a:moveTo>
                  <a:pt x="616893" y="356195"/>
                </a:moveTo>
                <a:lnTo>
                  <a:pt x="0" y="0"/>
                </a:lnTo>
                <a:lnTo>
                  <a:pt x="0" y="603349"/>
                </a:lnTo>
                <a:lnTo>
                  <a:pt x="616893" y="959544"/>
                </a:lnTo>
                <a:lnTo>
                  <a:pt x="616893" y="356195"/>
                </a:lnTo>
              </a:path>
            </a:pathLst>
          </a:custGeom>
          <a:solidFill>
            <a:srgbClr val="E2A35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9" name="Freeform 459"/>
          <p:cNvSpPr/>
          <p:nvPr/>
        </p:nvSpPr>
        <p:spPr>
          <a:xfrm rot="0" flipH="0" flipV="1">
            <a:off x="16990435" y="8392923"/>
            <a:ext cx="282051" cy="430352"/>
          </a:xfrm>
          <a:custGeom>
            <a:pathLst>
              <a:path w="527199" h="804118">
                <a:moveTo>
                  <a:pt x="0" y="499765"/>
                </a:moveTo>
                <a:lnTo>
                  <a:pt x="527199" y="804118"/>
                </a:lnTo>
                <a:lnTo>
                  <a:pt x="527199" y="304403"/>
                </a:lnTo>
                <a:lnTo>
                  <a:pt x="0" y="0"/>
                </a:lnTo>
                <a:lnTo>
                  <a:pt x="0" y="49976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0" name="Freeform 460"/>
          <p:cNvSpPr/>
          <p:nvPr/>
        </p:nvSpPr>
        <p:spPr>
          <a:xfrm rot="0" flipH="0" flipV="1">
            <a:off x="16667139" y="8178450"/>
            <a:ext cx="629340" cy="363498"/>
          </a:xfrm>
          <a:custGeom>
            <a:pathLst>
              <a:path w="1176338" h="679202">
                <a:moveTo>
                  <a:pt x="1176338" y="356195"/>
                </a:moveTo>
                <a:lnTo>
                  <a:pt x="559445" y="0"/>
                </a:lnTo>
                <a:lnTo>
                  <a:pt x="0" y="323007"/>
                </a:lnTo>
                <a:lnTo>
                  <a:pt x="616893" y="679202"/>
                </a:lnTo>
                <a:lnTo>
                  <a:pt x="1176338" y="35619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1" name="Freeform 461"/>
          <p:cNvSpPr/>
          <p:nvPr/>
        </p:nvSpPr>
        <p:spPr>
          <a:xfrm rot="0" flipH="0" flipV="1">
            <a:off x="16691158" y="8410711"/>
            <a:ext cx="251290" cy="412563"/>
          </a:xfrm>
          <a:custGeom>
            <a:pathLst>
              <a:path w="469701" h="770880">
                <a:moveTo>
                  <a:pt x="469701" y="499765"/>
                </a:moveTo>
                <a:lnTo>
                  <a:pt x="469701" y="0"/>
                </a:lnTo>
                <a:lnTo>
                  <a:pt x="465931" y="2133"/>
                </a:lnTo>
                <a:lnTo>
                  <a:pt x="0" y="271165"/>
                </a:lnTo>
                <a:lnTo>
                  <a:pt x="0" y="770880"/>
                </a:lnTo>
                <a:lnTo>
                  <a:pt x="20786" y="758924"/>
                </a:lnTo>
                <a:lnTo>
                  <a:pt x="469701" y="499765"/>
                </a:lnTo>
              </a:path>
            </a:pathLst>
          </a:custGeom>
          <a:solidFill>
            <a:srgbClr val="E2A3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2" name="Freeform 462"/>
          <p:cNvSpPr/>
          <p:nvPr/>
        </p:nvSpPr>
        <p:spPr>
          <a:xfrm rot="0" flipH="0" flipV="1">
            <a:off x="16691132" y="8410658"/>
            <a:ext cx="11147" cy="267493"/>
          </a:xfrm>
          <a:custGeom>
            <a:pathLst>
              <a:path w="20836" h="499814">
                <a:moveTo>
                  <a:pt x="20836" y="487759"/>
                </a:moveTo>
                <a:lnTo>
                  <a:pt x="20687" y="12105"/>
                </a:lnTo>
                <a:lnTo>
                  <a:pt x="50" y="0"/>
                </a:lnTo>
                <a:lnTo>
                  <a:pt x="0" y="499814"/>
                </a:lnTo>
                <a:lnTo>
                  <a:pt x="20836" y="487759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3" name="Freeform 463"/>
          <p:cNvSpPr/>
          <p:nvPr/>
        </p:nvSpPr>
        <p:spPr>
          <a:xfrm rot="0" flipH="0" flipV="1">
            <a:off x="16702199" y="8417110"/>
            <a:ext cx="240249" cy="393341"/>
          </a:xfrm>
          <a:custGeom>
            <a:pathLst>
              <a:path w="449064" h="734963">
                <a:moveTo>
                  <a:pt x="449064" y="475804"/>
                </a:moveTo>
                <a:lnTo>
                  <a:pt x="449064" y="0"/>
                </a:lnTo>
                <a:lnTo>
                  <a:pt x="10468" y="253306"/>
                </a:lnTo>
                <a:lnTo>
                  <a:pt x="149" y="259309"/>
                </a:lnTo>
                <a:lnTo>
                  <a:pt x="0" y="259309"/>
                </a:lnTo>
                <a:lnTo>
                  <a:pt x="0" y="263476"/>
                </a:lnTo>
                <a:lnTo>
                  <a:pt x="149" y="734963"/>
                </a:lnTo>
                <a:lnTo>
                  <a:pt x="449064" y="475804"/>
                </a:lnTo>
              </a:path>
            </a:pathLst>
          </a:custGeom>
          <a:solidFill>
            <a:srgbClr val="E2A3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4" name="Freeform 464"/>
          <p:cNvSpPr/>
          <p:nvPr/>
        </p:nvSpPr>
        <p:spPr>
          <a:xfrm rot="0" flipH="0" flipV="1">
            <a:off x="16707800" y="8427252"/>
            <a:ext cx="234648" cy="383199"/>
          </a:xfrm>
          <a:custGeom>
            <a:pathLst>
              <a:path w="438596" h="716013">
                <a:moveTo>
                  <a:pt x="438596" y="462806"/>
                </a:moveTo>
                <a:lnTo>
                  <a:pt x="438596" y="0"/>
                </a:lnTo>
                <a:lnTo>
                  <a:pt x="0" y="253306"/>
                </a:lnTo>
                <a:lnTo>
                  <a:pt x="149" y="716013"/>
                </a:lnTo>
                <a:lnTo>
                  <a:pt x="438596" y="462806"/>
                </a:lnTo>
              </a:path>
            </a:pathLst>
          </a:custGeom>
          <a:solidFill>
            <a:srgbClr val="F1B36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5" name="Freeform 465"/>
          <p:cNvSpPr/>
          <p:nvPr/>
        </p:nvSpPr>
        <p:spPr>
          <a:xfrm rot="0" flipH="0" flipV="1">
            <a:off x="16990461" y="8392923"/>
            <a:ext cx="281997" cy="430352"/>
          </a:xfrm>
          <a:custGeom>
            <a:pathLst>
              <a:path w="527099" h="804118">
                <a:moveTo>
                  <a:pt x="527099" y="804118"/>
                </a:moveTo>
                <a:lnTo>
                  <a:pt x="527099" y="304354"/>
                </a:lnTo>
                <a:lnTo>
                  <a:pt x="3721" y="2133"/>
                </a:lnTo>
                <a:lnTo>
                  <a:pt x="0" y="0"/>
                </a:lnTo>
                <a:lnTo>
                  <a:pt x="0" y="499765"/>
                </a:lnTo>
                <a:lnTo>
                  <a:pt x="506015" y="791964"/>
                </a:lnTo>
                <a:lnTo>
                  <a:pt x="527099" y="804118"/>
                </a:lnTo>
              </a:path>
            </a:pathLst>
          </a:custGeom>
          <a:solidFill>
            <a:srgbClr val="F0AB5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6" name="Freeform 466"/>
          <p:cNvSpPr/>
          <p:nvPr/>
        </p:nvSpPr>
        <p:spPr>
          <a:xfrm rot="0" flipH="0" flipV="1">
            <a:off x="16990461" y="8399427"/>
            <a:ext cx="270718" cy="410864"/>
          </a:xfrm>
          <a:custGeom>
            <a:pathLst>
              <a:path w="506015" h="767705">
                <a:moveTo>
                  <a:pt x="506015" y="767705"/>
                </a:moveTo>
                <a:lnTo>
                  <a:pt x="506015" y="292348"/>
                </a:lnTo>
                <a:lnTo>
                  <a:pt x="0" y="0"/>
                </a:lnTo>
                <a:lnTo>
                  <a:pt x="0" y="475506"/>
                </a:lnTo>
                <a:lnTo>
                  <a:pt x="506015" y="76770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67" name="Picture 467"/>
          <p:cNvPicPr>
            <a:picLocks noChangeAspect="0" noChangeArrowheads="1"/>
          </p:cNvPicPr>
          <p:nvPr/>
        </p:nvPicPr>
        <p:blipFill>
          <a:blip r:embed="rId4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119600" y="8571485"/>
            <a:ext cx="139895" cy="129933"/>
          </a:xfrm>
          <a:prstGeom prst="rect">
            <a:avLst/>
          </a:prstGeom>
          <a:noFill/>
          <a:extLst/>
        </p:spPr>
      </p:pic>
      <p:sp>
        <p:nvSpPr>
          <p:cNvPr id="468" name="Freeform 468"/>
          <p:cNvSpPr/>
          <p:nvPr/>
        </p:nvSpPr>
        <p:spPr>
          <a:xfrm rot="0" flipH="0" flipV="1">
            <a:off x="17177894" y="8633494"/>
            <a:ext cx="29168" cy="18797"/>
          </a:xfrm>
          <a:custGeom>
            <a:pathLst>
              <a:path w="54521" h="35124">
                <a:moveTo>
                  <a:pt x="54521" y="31502"/>
                </a:moveTo>
                <a:lnTo>
                  <a:pt x="0" y="0"/>
                </a:lnTo>
                <a:lnTo>
                  <a:pt x="0" y="3622"/>
                </a:lnTo>
                <a:lnTo>
                  <a:pt x="54521" y="35124"/>
                </a:lnTo>
                <a:lnTo>
                  <a:pt x="54521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9" name="Freeform 469"/>
          <p:cNvSpPr/>
          <p:nvPr/>
        </p:nvSpPr>
        <p:spPr>
          <a:xfrm rot="0" flipH="0" flipV="1">
            <a:off x="17177894" y="8643291"/>
            <a:ext cx="29168" cy="18797"/>
          </a:xfrm>
          <a:custGeom>
            <a:pathLst>
              <a:path w="54521" h="35123">
                <a:moveTo>
                  <a:pt x="54521" y="31502"/>
                </a:moveTo>
                <a:lnTo>
                  <a:pt x="0" y="0"/>
                </a:lnTo>
                <a:lnTo>
                  <a:pt x="0" y="3671"/>
                </a:lnTo>
                <a:lnTo>
                  <a:pt x="54521" y="35123"/>
                </a:lnTo>
                <a:lnTo>
                  <a:pt x="54521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0" name="Freeform 470"/>
          <p:cNvSpPr/>
          <p:nvPr/>
        </p:nvSpPr>
        <p:spPr>
          <a:xfrm rot="0" flipH="0" flipV="1">
            <a:off x="17177894" y="8653062"/>
            <a:ext cx="29195" cy="18797"/>
          </a:xfrm>
          <a:custGeom>
            <a:pathLst>
              <a:path w="54571" h="35124">
                <a:moveTo>
                  <a:pt x="54571" y="31453"/>
                </a:moveTo>
                <a:lnTo>
                  <a:pt x="0" y="0"/>
                </a:lnTo>
                <a:lnTo>
                  <a:pt x="0" y="3622"/>
                </a:lnTo>
                <a:lnTo>
                  <a:pt x="54521" y="35124"/>
                </a:lnTo>
                <a:lnTo>
                  <a:pt x="54571" y="31453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1" name="Freeform 471"/>
          <p:cNvSpPr/>
          <p:nvPr/>
        </p:nvSpPr>
        <p:spPr>
          <a:xfrm rot="0" flipH="0" flipV="1">
            <a:off x="17177894" y="8662859"/>
            <a:ext cx="29195" cy="18797"/>
          </a:xfrm>
          <a:custGeom>
            <a:pathLst>
              <a:path w="54571" h="35124">
                <a:moveTo>
                  <a:pt x="54571" y="31502"/>
                </a:moveTo>
                <a:lnTo>
                  <a:pt x="0" y="0"/>
                </a:lnTo>
                <a:lnTo>
                  <a:pt x="0" y="3672"/>
                </a:lnTo>
                <a:lnTo>
                  <a:pt x="54571" y="35124"/>
                </a:lnTo>
                <a:lnTo>
                  <a:pt x="54571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2" name="Freeform 472"/>
          <p:cNvSpPr/>
          <p:nvPr/>
        </p:nvSpPr>
        <p:spPr>
          <a:xfrm rot="0" flipH="0" flipV="1">
            <a:off x="16942449" y="8555808"/>
            <a:ext cx="47986" cy="16169"/>
          </a:xfrm>
          <a:custGeom>
            <a:pathLst>
              <a:path w="89694" h="30212">
                <a:moveTo>
                  <a:pt x="44847" y="0"/>
                </a:moveTo>
                <a:lnTo>
                  <a:pt x="0" y="25896"/>
                </a:lnTo>
                <a:lnTo>
                  <a:pt x="0" y="30212"/>
                </a:lnTo>
                <a:lnTo>
                  <a:pt x="44847" y="4316"/>
                </a:lnTo>
                <a:lnTo>
                  <a:pt x="89694" y="30212"/>
                </a:lnTo>
                <a:lnTo>
                  <a:pt x="89694" y="25896"/>
                </a:lnTo>
                <a:lnTo>
                  <a:pt x="44847" y="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3" name="Freeform 473"/>
          <p:cNvSpPr/>
          <p:nvPr/>
        </p:nvSpPr>
        <p:spPr>
          <a:xfrm rot="0" flipH="0" flipV="1">
            <a:off x="17246476" y="8351345"/>
            <a:ext cx="26010" cy="42719"/>
          </a:xfrm>
          <a:custGeom>
            <a:pathLst>
              <a:path w="48617" h="79822">
                <a:moveTo>
                  <a:pt x="48617" y="53926"/>
                </a:moveTo>
                <a:lnTo>
                  <a:pt x="3721" y="79822"/>
                </a:lnTo>
                <a:lnTo>
                  <a:pt x="0" y="77689"/>
                </a:lnTo>
                <a:lnTo>
                  <a:pt x="44896" y="51743"/>
                </a:lnTo>
                <a:lnTo>
                  <a:pt x="44896" y="0"/>
                </a:lnTo>
                <a:lnTo>
                  <a:pt x="48617" y="2133"/>
                </a:lnTo>
                <a:lnTo>
                  <a:pt x="48617" y="5392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4" name="Freeform 474"/>
          <p:cNvSpPr/>
          <p:nvPr/>
        </p:nvSpPr>
        <p:spPr>
          <a:xfrm rot="0" flipH="0" flipV="1">
            <a:off x="16990461" y="8821018"/>
            <a:ext cx="1990" cy="29922"/>
          </a:xfrm>
          <a:custGeom>
            <a:pathLst>
              <a:path w="3721" h="55910">
                <a:moveTo>
                  <a:pt x="3721" y="53826"/>
                </a:moveTo>
                <a:lnTo>
                  <a:pt x="3721" y="2084"/>
                </a:lnTo>
                <a:lnTo>
                  <a:pt x="0" y="0"/>
                </a:lnTo>
                <a:lnTo>
                  <a:pt x="0" y="55910"/>
                </a:lnTo>
                <a:lnTo>
                  <a:pt x="3721" y="5382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5" name="Freeform 475"/>
          <p:cNvSpPr/>
          <p:nvPr/>
        </p:nvSpPr>
        <p:spPr>
          <a:xfrm rot="0" flipH="0" flipV="1">
            <a:off x="17248467" y="8644194"/>
            <a:ext cx="48012" cy="16169"/>
          </a:xfrm>
          <a:custGeom>
            <a:pathLst>
              <a:path w="89743" h="30212">
                <a:moveTo>
                  <a:pt x="44896" y="0"/>
                </a:moveTo>
                <a:lnTo>
                  <a:pt x="0" y="25896"/>
                </a:lnTo>
                <a:lnTo>
                  <a:pt x="0" y="30212"/>
                </a:lnTo>
                <a:lnTo>
                  <a:pt x="44896" y="4316"/>
                </a:lnTo>
                <a:lnTo>
                  <a:pt x="89743" y="30212"/>
                </a:lnTo>
                <a:lnTo>
                  <a:pt x="89743" y="25896"/>
                </a:lnTo>
                <a:lnTo>
                  <a:pt x="44896" y="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6" name="Freeform 476"/>
          <p:cNvSpPr/>
          <p:nvPr/>
        </p:nvSpPr>
        <p:spPr>
          <a:xfrm rot="0" flipH="0" flipV="1">
            <a:off x="16691132" y="8369081"/>
            <a:ext cx="26010" cy="42719"/>
          </a:xfrm>
          <a:custGeom>
            <a:pathLst>
              <a:path w="48617" h="79822">
                <a:moveTo>
                  <a:pt x="0" y="53926"/>
                </a:moveTo>
                <a:lnTo>
                  <a:pt x="44847" y="79822"/>
                </a:lnTo>
                <a:lnTo>
                  <a:pt x="48617" y="77639"/>
                </a:lnTo>
                <a:lnTo>
                  <a:pt x="3721" y="51743"/>
                </a:lnTo>
                <a:lnTo>
                  <a:pt x="3721" y="0"/>
                </a:lnTo>
                <a:lnTo>
                  <a:pt x="0" y="2133"/>
                </a:lnTo>
                <a:lnTo>
                  <a:pt x="0" y="5392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7" name="Freeform 477"/>
          <p:cNvSpPr/>
          <p:nvPr/>
        </p:nvSpPr>
        <p:spPr>
          <a:xfrm rot="0" flipH="0" flipV="1">
            <a:off x="16940432" y="8821018"/>
            <a:ext cx="2016" cy="29922"/>
          </a:xfrm>
          <a:custGeom>
            <a:pathLst>
              <a:path w="3770" h="55910">
                <a:moveTo>
                  <a:pt x="3770" y="55910"/>
                </a:moveTo>
                <a:lnTo>
                  <a:pt x="3770" y="0"/>
                </a:lnTo>
                <a:lnTo>
                  <a:pt x="0" y="2084"/>
                </a:lnTo>
                <a:lnTo>
                  <a:pt x="0" y="53826"/>
                </a:lnTo>
                <a:lnTo>
                  <a:pt x="3770" y="5591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8" name="Freeform 478"/>
          <p:cNvSpPr/>
          <p:nvPr/>
        </p:nvSpPr>
        <p:spPr>
          <a:xfrm rot="0" flipH="0" flipV="1">
            <a:off x="16667165" y="8661929"/>
            <a:ext cx="35033" cy="16221"/>
          </a:xfrm>
          <a:custGeom>
            <a:pathLst>
              <a:path w="65484" h="30311">
                <a:moveTo>
                  <a:pt x="65484" y="16272"/>
                </a:moveTo>
                <a:lnTo>
                  <a:pt x="65484" y="12105"/>
                </a:lnTo>
                <a:lnTo>
                  <a:pt x="44847" y="0"/>
                </a:lnTo>
                <a:lnTo>
                  <a:pt x="0" y="25995"/>
                </a:lnTo>
                <a:lnTo>
                  <a:pt x="0" y="30311"/>
                </a:lnTo>
                <a:lnTo>
                  <a:pt x="44847" y="4316"/>
                </a:lnTo>
                <a:lnTo>
                  <a:pt x="65484" y="16272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9" name="Freeform 479"/>
          <p:cNvSpPr/>
          <p:nvPr/>
        </p:nvSpPr>
        <p:spPr>
          <a:xfrm rot="0" flipH="0" flipV="1">
            <a:off x="16966442" y="8339902"/>
            <a:ext cx="330037" cy="198356"/>
          </a:xfrm>
          <a:custGeom>
            <a:pathLst>
              <a:path w="616893" h="370631">
                <a:moveTo>
                  <a:pt x="616893" y="356195"/>
                </a:moveTo>
                <a:lnTo>
                  <a:pt x="0" y="0"/>
                </a:lnTo>
                <a:lnTo>
                  <a:pt x="0" y="14436"/>
                </a:lnTo>
                <a:lnTo>
                  <a:pt x="616893" y="370631"/>
                </a:lnTo>
                <a:lnTo>
                  <a:pt x="616893" y="356195"/>
                </a:lnTo>
              </a:path>
            </a:pathLst>
          </a:custGeom>
          <a:solidFill>
            <a:srgbClr val="E2A35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0" name="Freeform 480"/>
          <p:cNvSpPr/>
          <p:nvPr/>
        </p:nvSpPr>
        <p:spPr>
          <a:xfrm rot="0" flipH="0" flipV="1">
            <a:off x="16667139" y="8167060"/>
            <a:ext cx="629340" cy="363472"/>
          </a:xfrm>
          <a:custGeom>
            <a:pathLst>
              <a:path w="1176338" h="679152">
                <a:moveTo>
                  <a:pt x="1176338" y="356195"/>
                </a:moveTo>
                <a:lnTo>
                  <a:pt x="559445" y="0"/>
                </a:lnTo>
                <a:lnTo>
                  <a:pt x="0" y="323007"/>
                </a:lnTo>
                <a:lnTo>
                  <a:pt x="616893" y="679152"/>
                </a:lnTo>
                <a:lnTo>
                  <a:pt x="1176338" y="356195"/>
                </a:lnTo>
              </a:path>
            </a:pathLst>
          </a:custGeom>
          <a:solidFill>
            <a:srgbClr val="FBCA8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1" name="Freeform 481"/>
          <p:cNvSpPr/>
          <p:nvPr/>
        </p:nvSpPr>
        <p:spPr>
          <a:xfrm rot="0" flipH="0" flipV="1">
            <a:off x="16667139" y="8357664"/>
            <a:ext cx="299303" cy="180594"/>
          </a:xfrm>
          <a:custGeom>
            <a:pathLst>
              <a:path w="559445" h="337443">
                <a:moveTo>
                  <a:pt x="0" y="337443"/>
                </a:moveTo>
                <a:lnTo>
                  <a:pt x="0" y="323006"/>
                </a:lnTo>
                <a:lnTo>
                  <a:pt x="559445" y="0"/>
                </a:lnTo>
                <a:lnTo>
                  <a:pt x="559445" y="14436"/>
                </a:lnTo>
                <a:lnTo>
                  <a:pt x="0" y="337443"/>
                </a:lnTo>
              </a:path>
            </a:pathLst>
          </a:custGeom>
          <a:solidFill>
            <a:srgbClr val="FBC17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2" name="Freeform 482"/>
          <p:cNvSpPr/>
          <p:nvPr/>
        </p:nvSpPr>
        <p:spPr>
          <a:xfrm rot="0" flipH="0" flipV="1">
            <a:off x="16691530" y="8347097"/>
            <a:ext cx="13615" cy="12265"/>
          </a:xfrm>
          <a:custGeom>
            <a:pathLst>
              <a:path w="25450" h="22919">
                <a:moveTo>
                  <a:pt x="23317" y="11956"/>
                </a:moveTo>
                <a:cubicBezTo>
                  <a:pt x="25103" y="20935"/>
                  <a:pt x="0" y="22919"/>
                  <a:pt x="1241" y="10517"/>
                </a:cubicBezTo>
                <a:cubicBezTo>
                  <a:pt x="2332" y="0"/>
                  <a:pt x="25450" y="1041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3" name="Freeform 483"/>
          <p:cNvSpPr/>
          <p:nvPr/>
        </p:nvSpPr>
        <p:spPr>
          <a:xfrm rot="0" flipH="0" flipV="1">
            <a:off x="16691503" y="8348743"/>
            <a:ext cx="13217" cy="7646"/>
          </a:xfrm>
          <a:custGeom>
            <a:pathLst>
              <a:path w="24705" h="14287">
                <a:moveTo>
                  <a:pt x="20290" y="11757"/>
                </a:moveTo>
                <a:cubicBezTo>
                  <a:pt x="24705" y="9227"/>
                  <a:pt x="24705" y="5060"/>
                  <a:pt x="20290" y="2530"/>
                </a:cubicBezTo>
                <a:cubicBezTo>
                  <a:pt x="15924" y="0"/>
                  <a:pt x="8781" y="0"/>
                  <a:pt x="4365" y="2530"/>
                </a:cubicBezTo>
                <a:cubicBezTo>
                  <a:pt x="0" y="5060"/>
                  <a:pt x="0" y="9227"/>
                  <a:pt x="4365" y="11757"/>
                </a:cubicBezTo>
                <a:cubicBezTo>
                  <a:pt x="8781" y="14287"/>
                  <a:pt x="15924" y="14287"/>
                  <a:pt x="2029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4" name="Freeform 484"/>
          <p:cNvSpPr/>
          <p:nvPr/>
        </p:nvSpPr>
        <p:spPr>
          <a:xfrm rot="0" flipH="0" flipV="1">
            <a:off x="16728077" y="8353947"/>
            <a:ext cx="13641" cy="12266"/>
          </a:xfrm>
          <a:custGeom>
            <a:pathLst>
              <a:path w="25499" h="22920">
                <a:moveTo>
                  <a:pt x="23316" y="12006"/>
                </a:moveTo>
                <a:cubicBezTo>
                  <a:pt x="25102" y="20936"/>
                  <a:pt x="0" y="22920"/>
                  <a:pt x="1289" y="10518"/>
                </a:cubicBezTo>
                <a:cubicBezTo>
                  <a:pt x="2381" y="0"/>
                  <a:pt x="25499" y="1042"/>
                  <a:pt x="23316" y="1200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5" name="Freeform 485"/>
          <p:cNvSpPr/>
          <p:nvPr/>
        </p:nvSpPr>
        <p:spPr>
          <a:xfrm rot="0" flipH="0" flipV="1">
            <a:off x="16728050" y="8355566"/>
            <a:ext cx="13217" cy="7646"/>
          </a:xfrm>
          <a:custGeom>
            <a:pathLst>
              <a:path w="24705" h="14288">
                <a:moveTo>
                  <a:pt x="20290" y="11708"/>
                </a:moveTo>
                <a:cubicBezTo>
                  <a:pt x="24705" y="9178"/>
                  <a:pt x="24705" y="5060"/>
                  <a:pt x="20290" y="2530"/>
                </a:cubicBezTo>
                <a:cubicBezTo>
                  <a:pt x="15925" y="0"/>
                  <a:pt x="8781" y="0"/>
                  <a:pt x="4366" y="2530"/>
                </a:cubicBezTo>
                <a:cubicBezTo>
                  <a:pt x="0" y="5060"/>
                  <a:pt x="0" y="9178"/>
                  <a:pt x="4366" y="11708"/>
                </a:cubicBezTo>
                <a:cubicBezTo>
                  <a:pt x="8781" y="14288"/>
                  <a:pt x="15925" y="14288"/>
                  <a:pt x="2029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6" name="Freeform 486"/>
          <p:cNvSpPr/>
          <p:nvPr/>
        </p:nvSpPr>
        <p:spPr>
          <a:xfrm rot="0" flipH="0" flipV="1">
            <a:off x="16899346" y="8224674"/>
            <a:ext cx="13641" cy="12265"/>
          </a:xfrm>
          <a:custGeom>
            <a:pathLst>
              <a:path w="25499" h="22919">
                <a:moveTo>
                  <a:pt x="23316" y="11955"/>
                </a:moveTo>
                <a:cubicBezTo>
                  <a:pt x="25102" y="20935"/>
                  <a:pt x="0" y="22919"/>
                  <a:pt x="1290" y="10517"/>
                </a:cubicBezTo>
                <a:cubicBezTo>
                  <a:pt x="2381" y="0"/>
                  <a:pt x="25499" y="1041"/>
                  <a:pt x="23316" y="1195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7" name="Freeform 487"/>
          <p:cNvSpPr/>
          <p:nvPr/>
        </p:nvSpPr>
        <p:spPr>
          <a:xfrm rot="0" flipH="0" flipV="1">
            <a:off x="16899320" y="8226320"/>
            <a:ext cx="13243" cy="7646"/>
          </a:xfrm>
          <a:custGeom>
            <a:pathLst>
              <a:path w="24755" h="14287">
                <a:moveTo>
                  <a:pt x="20340" y="11757"/>
                </a:moveTo>
                <a:cubicBezTo>
                  <a:pt x="24755" y="9227"/>
                  <a:pt x="24755" y="5110"/>
                  <a:pt x="20340" y="2579"/>
                </a:cubicBezTo>
                <a:cubicBezTo>
                  <a:pt x="15925" y="0"/>
                  <a:pt x="8781" y="0"/>
                  <a:pt x="4415" y="2579"/>
                </a:cubicBezTo>
                <a:cubicBezTo>
                  <a:pt x="0" y="5110"/>
                  <a:pt x="0" y="9227"/>
                  <a:pt x="4415" y="11757"/>
                </a:cubicBezTo>
                <a:cubicBezTo>
                  <a:pt x="8781" y="14287"/>
                  <a:pt x="15925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8" name="Freeform 488"/>
          <p:cNvSpPr/>
          <p:nvPr/>
        </p:nvSpPr>
        <p:spPr>
          <a:xfrm rot="0" flipH="0" flipV="1">
            <a:off x="16793023" y="8288368"/>
            <a:ext cx="13641" cy="12239"/>
          </a:xfrm>
          <a:custGeom>
            <a:pathLst>
              <a:path w="25499" h="22870">
                <a:moveTo>
                  <a:pt x="23316" y="11956"/>
                </a:moveTo>
                <a:cubicBezTo>
                  <a:pt x="25102" y="20886"/>
                  <a:pt x="0" y="22870"/>
                  <a:pt x="1290" y="10468"/>
                </a:cubicBezTo>
                <a:cubicBezTo>
                  <a:pt x="2381" y="0"/>
                  <a:pt x="25499" y="99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9" name="Freeform 489"/>
          <p:cNvSpPr/>
          <p:nvPr/>
        </p:nvSpPr>
        <p:spPr>
          <a:xfrm rot="0" flipH="0" flipV="1">
            <a:off x="16792996" y="8289987"/>
            <a:ext cx="13217" cy="7672"/>
          </a:xfrm>
          <a:custGeom>
            <a:pathLst>
              <a:path w="24706" h="14337">
                <a:moveTo>
                  <a:pt x="20340" y="11807"/>
                </a:moveTo>
                <a:cubicBezTo>
                  <a:pt x="24706" y="9227"/>
                  <a:pt x="24706" y="5110"/>
                  <a:pt x="20340" y="2580"/>
                </a:cubicBezTo>
                <a:cubicBezTo>
                  <a:pt x="15925" y="0"/>
                  <a:pt x="8781" y="0"/>
                  <a:pt x="4415" y="2580"/>
                </a:cubicBezTo>
                <a:cubicBezTo>
                  <a:pt x="0" y="5110"/>
                  <a:pt x="0" y="9227"/>
                  <a:pt x="4415" y="11807"/>
                </a:cubicBezTo>
                <a:cubicBezTo>
                  <a:pt x="8781" y="14337"/>
                  <a:pt x="15925" y="14337"/>
                  <a:pt x="20340" y="1180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0" name="Freeform 490"/>
          <p:cNvSpPr/>
          <p:nvPr/>
        </p:nvSpPr>
        <p:spPr>
          <a:xfrm rot="0" flipH="0" flipV="1">
            <a:off x="16995557" y="8176512"/>
            <a:ext cx="13641" cy="12239"/>
          </a:xfrm>
          <a:custGeom>
            <a:pathLst>
              <a:path w="25499" h="22869">
                <a:moveTo>
                  <a:pt x="23316" y="11955"/>
                </a:moveTo>
                <a:cubicBezTo>
                  <a:pt x="25102" y="20885"/>
                  <a:pt x="0" y="22869"/>
                  <a:pt x="1240" y="10517"/>
                </a:cubicBezTo>
                <a:cubicBezTo>
                  <a:pt x="2381" y="0"/>
                  <a:pt x="25499" y="1041"/>
                  <a:pt x="23316" y="1195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1" name="Freeform 491"/>
          <p:cNvSpPr/>
          <p:nvPr/>
        </p:nvSpPr>
        <p:spPr>
          <a:xfrm rot="0" flipH="0" flipV="1">
            <a:off x="16995531" y="8178131"/>
            <a:ext cx="13217" cy="7646"/>
          </a:xfrm>
          <a:custGeom>
            <a:pathLst>
              <a:path w="24706" h="14287">
                <a:moveTo>
                  <a:pt x="20290" y="11708"/>
                </a:moveTo>
                <a:cubicBezTo>
                  <a:pt x="24706" y="9227"/>
                  <a:pt x="24706" y="5060"/>
                  <a:pt x="20290" y="2530"/>
                </a:cubicBezTo>
                <a:cubicBezTo>
                  <a:pt x="15925" y="0"/>
                  <a:pt x="8781" y="0"/>
                  <a:pt x="4366" y="2530"/>
                </a:cubicBezTo>
                <a:cubicBezTo>
                  <a:pt x="0" y="5060"/>
                  <a:pt x="0" y="9227"/>
                  <a:pt x="4366" y="11708"/>
                </a:cubicBezTo>
                <a:cubicBezTo>
                  <a:pt x="8781" y="14287"/>
                  <a:pt x="15925" y="14287"/>
                  <a:pt x="2029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2" name="Freeform 492"/>
          <p:cNvSpPr/>
          <p:nvPr/>
        </p:nvSpPr>
        <p:spPr>
          <a:xfrm rot="0" flipH="0" flipV="1">
            <a:off x="17022603" y="8191168"/>
            <a:ext cx="13641" cy="12239"/>
          </a:xfrm>
          <a:custGeom>
            <a:pathLst>
              <a:path w="25499" h="22870">
                <a:moveTo>
                  <a:pt x="23316" y="11956"/>
                </a:moveTo>
                <a:cubicBezTo>
                  <a:pt x="25102" y="20935"/>
                  <a:pt x="0" y="22870"/>
                  <a:pt x="1290" y="10517"/>
                </a:cubicBezTo>
                <a:cubicBezTo>
                  <a:pt x="2381" y="0"/>
                  <a:pt x="25499" y="104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3" name="Freeform 493"/>
          <p:cNvSpPr/>
          <p:nvPr/>
        </p:nvSpPr>
        <p:spPr>
          <a:xfrm rot="0" flipH="0" flipV="1">
            <a:off x="17022576" y="8192787"/>
            <a:ext cx="13243" cy="7646"/>
          </a:xfrm>
          <a:custGeom>
            <a:pathLst>
              <a:path w="24755" h="14288">
                <a:moveTo>
                  <a:pt x="20340" y="11758"/>
                </a:moveTo>
                <a:cubicBezTo>
                  <a:pt x="24755" y="9178"/>
                  <a:pt x="24755" y="5061"/>
                  <a:pt x="20340" y="2530"/>
                </a:cubicBezTo>
                <a:cubicBezTo>
                  <a:pt x="15925" y="0"/>
                  <a:pt x="8831" y="0"/>
                  <a:pt x="4415" y="2530"/>
                </a:cubicBezTo>
                <a:cubicBezTo>
                  <a:pt x="0" y="5061"/>
                  <a:pt x="0" y="9178"/>
                  <a:pt x="4415" y="11758"/>
                </a:cubicBezTo>
                <a:cubicBezTo>
                  <a:pt x="8831" y="14288"/>
                  <a:pt x="15925" y="14288"/>
                  <a:pt x="2034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4" name="Freeform 494"/>
          <p:cNvSpPr/>
          <p:nvPr/>
        </p:nvSpPr>
        <p:spPr>
          <a:xfrm rot="0" flipH="0" flipV="1">
            <a:off x="17150504" y="8262163"/>
            <a:ext cx="13615" cy="12266"/>
          </a:xfrm>
          <a:custGeom>
            <a:pathLst>
              <a:path w="25450" h="22920">
                <a:moveTo>
                  <a:pt x="23317" y="11956"/>
                </a:moveTo>
                <a:cubicBezTo>
                  <a:pt x="25103" y="20935"/>
                  <a:pt x="0" y="22920"/>
                  <a:pt x="1241" y="10517"/>
                </a:cubicBezTo>
                <a:cubicBezTo>
                  <a:pt x="2382" y="0"/>
                  <a:pt x="25450" y="104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5" name="Freeform 495"/>
          <p:cNvSpPr/>
          <p:nvPr/>
        </p:nvSpPr>
        <p:spPr>
          <a:xfrm rot="0" flipH="0" flipV="1">
            <a:off x="17150477" y="8263809"/>
            <a:ext cx="13217" cy="7646"/>
          </a:xfrm>
          <a:custGeom>
            <a:pathLst>
              <a:path w="24705" h="14288">
                <a:moveTo>
                  <a:pt x="20290" y="11758"/>
                </a:moveTo>
                <a:cubicBezTo>
                  <a:pt x="24705" y="9228"/>
                  <a:pt x="24705" y="5110"/>
                  <a:pt x="20290" y="2580"/>
                </a:cubicBezTo>
                <a:cubicBezTo>
                  <a:pt x="15924" y="0"/>
                  <a:pt x="8781" y="0"/>
                  <a:pt x="4365" y="2580"/>
                </a:cubicBezTo>
                <a:cubicBezTo>
                  <a:pt x="0" y="5110"/>
                  <a:pt x="0" y="9228"/>
                  <a:pt x="4365" y="11758"/>
                </a:cubicBezTo>
                <a:cubicBezTo>
                  <a:pt x="8781" y="14288"/>
                  <a:pt x="15924" y="14288"/>
                  <a:pt x="2029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6" name="Freeform 496"/>
          <p:cNvSpPr/>
          <p:nvPr/>
        </p:nvSpPr>
        <p:spPr>
          <a:xfrm rot="0" flipH="0" flipV="1">
            <a:off x="16827261" y="8428526"/>
            <a:ext cx="13615" cy="12239"/>
          </a:xfrm>
          <a:custGeom>
            <a:pathLst>
              <a:path w="25449" h="22870">
                <a:moveTo>
                  <a:pt x="23316" y="11956"/>
                </a:moveTo>
                <a:cubicBezTo>
                  <a:pt x="25102" y="20886"/>
                  <a:pt x="0" y="22870"/>
                  <a:pt x="1290" y="10468"/>
                </a:cubicBezTo>
                <a:cubicBezTo>
                  <a:pt x="2381" y="0"/>
                  <a:pt x="25449" y="993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7" name="Freeform 497"/>
          <p:cNvSpPr/>
          <p:nvPr/>
        </p:nvSpPr>
        <p:spPr>
          <a:xfrm rot="0" flipH="0" flipV="1">
            <a:off x="16827208" y="8430173"/>
            <a:ext cx="13270" cy="7619"/>
          </a:xfrm>
          <a:custGeom>
            <a:pathLst>
              <a:path w="24804" h="14237">
                <a:moveTo>
                  <a:pt x="20389" y="11707"/>
                </a:moveTo>
                <a:cubicBezTo>
                  <a:pt x="24804" y="9177"/>
                  <a:pt x="24804" y="5060"/>
                  <a:pt x="20389" y="2530"/>
                </a:cubicBezTo>
                <a:cubicBezTo>
                  <a:pt x="15974" y="0"/>
                  <a:pt x="8830" y="0"/>
                  <a:pt x="4464" y="2530"/>
                </a:cubicBezTo>
                <a:cubicBezTo>
                  <a:pt x="0" y="5060"/>
                  <a:pt x="0" y="9177"/>
                  <a:pt x="4464" y="11707"/>
                </a:cubicBezTo>
                <a:cubicBezTo>
                  <a:pt x="8830" y="14237"/>
                  <a:pt x="15974" y="14237"/>
                  <a:pt x="20389" y="1170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8" name="Freeform 498"/>
          <p:cNvSpPr/>
          <p:nvPr/>
        </p:nvSpPr>
        <p:spPr>
          <a:xfrm rot="0" flipH="0" flipV="1">
            <a:off x="16939290" y="8492406"/>
            <a:ext cx="13641" cy="12239"/>
          </a:xfrm>
          <a:custGeom>
            <a:pathLst>
              <a:path w="25499" h="22870">
                <a:moveTo>
                  <a:pt x="23316" y="11956"/>
                </a:moveTo>
                <a:cubicBezTo>
                  <a:pt x="25152" y="20886"/>
                  <a:pt x="0" y="22870"/>
                  <a:pt x="1290" y="10468"/>
                </a:cubicBezTo>
                <a:cubicBezTo>
                  <a:pt x="2381" y="0"/>
                  <a:pt x="25499" y="99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9" name="Freeform 499"/>
          <p:cNvSpPr/>
          <p:nvPr/>
        </p:nvSpPr>
        <p:spPr>
          <a:xfrm rot="0" flipH="0" flipV="1">
            <a:off x="16939264" y="8494026"/>
            <a:ext cx="13243" cy="7646"/>
          </a:xfrm>
          <a:custGeom>
            <a:pathLst>
              <a:path w="24755" h="14288">
                <a:moveTo>
                  <a:pt x="20340" y="11708"/>
                </a:moveTo>
                <a:cubicBezTo>
                  <a:pt x="24755" y="9178"/>
                  <a:pt x="24755" y="5061"/>
                  <a:pt x="20340" y="2531"/>
                </a:cubicBezTo>
                <a:cubicBezTo>
                  <a:pt x="15925" y="0"/>
                  <a:pt x="8831" y="0"/>
                  <a:pt x="4416" y="2531"/>
                </a:cubicBezTo>
                <a:cubicBezTo>
                  <a:pt x="0" y="5061"/>
                  <a:pt x="0" y="9178"/>
                  <a:pt x="4416" y="11708"/>
                </a:cubicBezTo>
                <a:cubicBezTo>
                  <a:pt x="8831" y="14288"/>
                  <a:pt x="15925" y="1428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0" name="Freeform 500"/>
          <p:cNvSpPr/>
          <p:nvPr/>
        </p:nvSpPr>
        <p:spPr>
          <a:xfrm rot="0" flipH="0" flipV="1">
            <a:off x="17225243" y="8349646"/>
            <a:ext cx="13642" cy="12239"/>
          </a:xfrm>
          <a:custGeom>
            <a:pathLst>
              <a:path w="25500" h="22870">
                <a:moveTo>
                  <a:pt x="23317" y="11956"/>
                </a:moveTo>
                <a:cubicBezTo>
                  <a:pt x="25103" y="20885"/>
                  <a:pt x="0" y="22870"/>
                  <a:pt x="1290" y="10467"/>
                </a:cubicBezTo>
                <a:cubicBezTo>
                  <a:pt x="2382" y="0"/>
                  <a:pt x="25500" y="99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1" name="Freeform 501"/>
          <p:cNvSpPr/>
          <p:nvPr/>
        </p:nvSpPr>
        <p:spPr>
          <a:xfrm rot="0" flipH="0" flipV="1">
            <a:off x="17225217" y="8351292"/>
            <a:ext cx="13243" cy="7619"/>
          </a:xfrm>
          <a:custGeom>
            <a:pathLst>
              <a:path w="24755" h="14238">
                <a:moveTo>
                  <a:pt x="20340" y="11708"/>
                </a:moveTo>
                <a:cubicBezTo>
                  <a:pt x="24755" y="9178"/>
                  <a:pt x="24755" y="5060"/>
                  <a:pt x="20340" y="2530"/>
                </a:cubicBezTo>
                <a:cubicBezTo>
                  <a:pt x="15924" y="0"/>
                  <a:pt x="8781" y="0"/>
                  <a:pt x="4365" y="2530"/>
                </a:cubicBezTo>
                <a:cubicBezTo>
                  <a:pt x="0" y="5060"/>
                  <a:pt x="0" y="9178"/>
                  <a:pt x="4365" y="11708"/>
                </a:cubicBezTo>
                <a:cubicBezTo>
                  <a:pt x="8781" y="14238"/>
                  <a:pt x="15924" y="1423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2" name="Freeform 502"/>
          <p:cNvSpPr/>
          <p:nvPr/>
        </p:nvSpPr>
        <p:spPr>
          <a:xfrm rot="0" flipH="0" flipV="1">
            <a:off x="17113187" y="8424225"/>
            <a:ext cx="13641" cy="12266"/>
          </a:xfrm>
          <a:custGeom>
            <a:pathLst>
              <a:path w="25499" h="22920">
                <a:moveTo>
                  <a:pt x="23366" y="12006"/>
                </a:moveTo>
                <a:cubicBezTo>
                  <a:pt x="25152" y="20936"/>
                  <a:pt x="0" y="22920"/>
                  <a:pt x="1339" y="10518"/>
                </a:cubicBezTo>
                <a:cubicBezTo>
                  <a:pt x="2430" y="0"/>
                  <a:pt x="25499" y="1042"/>
                  <a:pt x="23366" y="1200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3" name="Freeform 503"/>
          <p:cNvSpPr/>
          <p:nvPr/>
        </p:nvSpPr>
        <p:spPr>
          <a:xfrm rot="0" flipH="0" flipV="1">
            <a:off x="17113160" y="8425845"/>
            <a:ext cx="13243" cy="7646"/>
          </a:xfrm>
          <a:custGeom>
            <a:pathLst>
              <a:path w="24755" h="14288">
                <a:moveTo>
                  <a:pt x="20340" y="11708"/>
                </a:moveTo>
                <a:cubicBezTo>
                  <a:pt x="24755" y="9178"/>
                  <a:pt x="24755" y="5060"/>
                  <a:pt x="20340" y="2530"/>
                </a:cubicBezTo>
                <a:cubicBezTo>
                  <a:pt x="15925" y="0"/>
                  <a:pt x="8830" y="0"/>
                  <a:pt x="4415" y="2530"/>
                </a:cubicBezTo>
                <a:cubicBezTo>
                  <a:pt x="0" y="5060"/>
                  <a:pt x="0" y="9178"/>
                  <a:pt x="4415" y="11708"/>
                </a:cubicBezTo>
                <a:cubicBezTo>
                  <a:pt x="8830" y="14288"/>
                  <a:pt x="15925" y="1428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4" name="Freeform 504"/>
          <p:cNvSpPr/>
          <p:nvPr/>
        </p:nvSpPr>
        <p:spPr>
          <a:xfrm rot="0" flipH="0" flipV="1">
            <a:off x="17233869" y="8323175"/>
            <a:ext cx="13642" cy="12239"/>
          </a:xfrm>
          <a:custGeom>
            <a:pathLst>
              <a:path w="25500" h="22870">
                <a:moveTo>
                  <a:pt x="23317" y="11956"/>
                </a:moveTo>
                <a:cubicBezTo>
                  <a:pt x="25103" y="20886"/>
                  <a:pt x="0" y="22870"/>
                  <a:pt x="1290" y="10468"/>
                </a:cubicBezTo>
                <a:cubicBezTo>
                  <a:pt x="2382" y="0"/>
                  <a:pt x="25500" y="993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5" name="Freeform 505"/>
          <p:cNvSpPr/>
          <p:nvPr/>
        </p:nvSpPr>
        <p:spPr>
          <a:xfrm rot="0" flipH="0" flipV="1">
            <a:off x="17233842" y="8324821"/>
            <a:ext cx="13217" cy="7619"/>
          </a:xfrm>
          <a:custGeom>
            <a:pathLst>
              <a:path w="24705" h="14237">
                <a:moveTo>
                  <a:pt x="20340" y="11707"/>
                </a:moveTo>
                <a:cubicBezTo>
                  <a:pt x="24705" y="9177"/>
                  <a:pt x="24705" y="5060"/>
                  <a:pt x="20340" y="2530"/>
                </a:cubicBezTo>
                <a:cubicBezTo>
                  <a:pt x="15924" y="0"/>
                  <a:pt x="8781" y="0"/>
                  <a:pt x="4415" y="2530"/>
                </a:cubicBezTo>
                <a:cubicBezTo>
                  <a:pt x="0" y="5060"/>
                  <a:pt x="0" y="9177"/>
                  <a:pt x="4415" y="11707"/>
                </a:cubicBezTo>
                <a:cubicBezTo>
                  <a:pt x="8781" y="14237"/>
                  <a:pt x="15924" y="14237"/>
                  <a:pt x="20340" y="1170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6" name="Freeform 506"/>
          <p:cNvSpPr/>
          <p:nvPr/>
        </p:nvSpPr>
        <p:spPr>
          <a:xfrm rot="0" flipH="0" flipV="1">
            <a:off x="17001582" y="8483804"/>
            <a:ext cx="13641" cy="12239"/>
          </a:xfrm>
          <a:custGeom>
            <a:pathLst>
              <a:path w="25499" h="22870">
                <a:moveTo>
                  <a:pt x="23317" y="11955"/>
                </a:moveTo>
                <a:cubicBezTo>
                  <a:pt x="25103" y="20885"/>
                  <a:pt x="0" y="22870"/>
                  <a:pt x="1290" y="10517"/>
                </a:cubicBezTo>
                <a:cubicBezTo>
                  <a:pt x="2381" y="0"/>
                  <a:pt x="25499" y="1041"/>
                  <a:pt x="23317" y="1195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7" name="Freeform 507"/>
          <p:cNvSpPr/>
          <p:nvPr/>
        </p:nvSpPr>
        <p:spPr>
          <a:xfrm rot="0" flipH="0" flipV="1">
            <a:off x="17001556" y="8485424"/>
            <a:ext cx="13217" cy="7646"/>
          </a:xfrm>
          <a:custGeom>
            <a:pathLst>
              <a:path w="24705" h="14287">
                <a:moveTo>
                  <a:pt x="20339" y="11708"/>
                </a:moveTo>
                <a:cubicBezTo>
                  <a:pt x="24705" y="9178"/>
                  <a:pt x="24705" y="5060"/>
                  <a:pt x="20339" y="2530"/>
                </a:cubicBezTo>
                <a:cubicBezTo>
                  <a:pt x="15924" y="0"/>
                  <a:pt x="8780" y="0"/>
                  <a:pt x="4365" y="2530"/>
                </a:cubicBezTo>
                <a:cubicBezTo>
                  <a:pt x="0" y="5060"/>
                  <a:pt x="0" y="9178"/>
                  <a:pt x="4365" y="11708"/>
                </a:cubicBezTo>
                <a:cubicBezTo>
                  <a:pt x="8780" y="14287"/>
                  <a:pt x="15924" y="14287"/>
                  <a:pt x="20339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8" name="Freeform 508"/>
          <p:cNvSpPr/>
          <p:nvPr/>
        </p:nvSpPr>
        <p:spPr>
          <a:xfrm rot="0" flipH="0" flipV="1">
            <a:off x="16691158" y="8671673"/>
            <a:ext cx="16641" cy="6478"/>
          </a:xfrm>
          <a:custGeom>
            <a:pathLst>
              <a:path w="31105" h="12105">
                <a:moveTo>
                  <a:pt x="0" y="0"/>
                </a:moveTo>
                <a:lnTo>
                  <a:pt x="31105" y="6102"/>
                </a:lnTo>
                <a:lnTo>
                  <a:pt x="20637" y="12105"/>
                </a:lnTo>
                <a:lnTo>
                  <a:pt x="0" y="0"/>
                </a:lnTo>
                <a:close/>
                <a:moveTo>
                  <a:pt x="-717699" y="3261667"/>
                </a:move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9" name="Freeform 509"/>
          <p:cNvSpPr/>
          <p:nvPr/>
        </p:nvSpPr>
        <p:spPr>
          <a:xfrm rot="0" flipH="0" flipV="1">
            <a:off x="16251719" y="8624706"/>
            <a:ext cx="299329" cy="495772"/>
          </a:xfrm>
          <a:custGeom>
            <a:pathLst>
              <a:path w="559495" h="926356">
                <a:moveTo>
                  <a:pt x="559495" y="0"/>
                </a:moveTo>
                <a:lnTo>
                  <a:pt x="0" y="323006"/>
                </a:lnTo>
                <a:lnTo>
                  <a:pt x="0" y="926356"/>
                </a:lnTo>
                <a:lnTo>
                  <a:pt x="559495" y="603349"/>
                </a:lnTo>
                <a:lnTo>
                  <a:pt x="559495" y="0"/>
                </a:lnTo>
              </a:path>
            </a:pathLst>
          </a:custGeom>
          <a:solidFill>
            <a:srgbClr val="FBC17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0" name="Freeform 510"/>
          <p:cNvSpPr/>
          <p:nvPr/>
        </p:nvSpPr>
        <p:spPr>
          <a:xfrm rot="0" flipH="0" flipV="1">
            <a:off x="16275738" y="8666284"/>
            <a:ext cx="251290" cy="412589"/>
          </a:xfrm>
          <a:custGeom>
            <a:pathLst>
              <a:path w="469702" h="770929">
                <a:moveTo>
                  <a:pt x="0" y="271164"/>
                </a:moveTo>
                <a:lnTo>
                  <a:pt x="0" y="770929"/>
                </a:lnTo>
                <a:lnTo>
                  <a:pt x="469702" y="499715"/>
                </a:lnTo>
                <a:lnTo>
                  <a:pt x="469702" y="0"/>
                </a:lnTo>
                <a:lnTo>
                  <a:pt x="0" y="271164"/>
                </a:lnTo>
              </a:path>
            </a:pathLst>
          </a:custGeom>
          <a:solidFill>
            <a:srgbClr val="F1B36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1" name="Freeform 511"/>
          <p:cNvSpPr/>
          <p:nvPr/>
        </p:nvSpPr>
        <p:spPr>
          <a:xfrm rot="0" flipH="0" flipV="1">
            <a:off x="16551048" y="8606944"/>
            <a:ext cx="330037" cy="513533"/>
          </a:xfrm>
          <a:custGeom>
            <a:pathLst>
              <a:path w="616893" h="959544">
                <a:moveTo>
                  <a:pt x="616893" y="356195"/>
                </a:moveTo>
                <a:lnTo>
                  <a:pt x="0" y="0"/>
                </a:lnTo>
                <a:lnTo>
                  <a:pt x="0" y="603349"/>
                </a:lnTo>
                <a:lnTo>
                  <a:pt x="616893" y="959544"/>
                </a:lnTo>
                <a:lnTo>
                  <a:pt x="616893" y="356195"/>
                </a:lnTo>
              </a:path>
            </a:pathLst>
          </a:custGeom>
          <a:solidFill>
            <a:srgbClr val="E2A35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2" name="Freeform 512"/>
          <p:cNvSpPr/>
          <p:nvPr/>
        </p:nvSpPr>
        <p:spPr>
          <a:xfrm rot="0" flipH="0" flipV="1">
            <a:off x="16575041" y="8648521"/>
            <a:ext cx="282051" cy="430352"/>
          </a:xfrm>
          <a:custGeom>
            <a:pathLst>
              <a:path w="527199" h="804118">
                <a:moveTo>
                  <a:pt x="0" y="499715"/>
                </a:moveTo>
                <a:lnTo>
                  <a:pt x="527199" y="804118"/>
                </a:lnTo>
                <a:lnTo>
                  <a:pt x="527199" y="304353"/>
                </a:lnTo>
                <a:lnTo>
                  <a:pt x="0" y="0"/>
                </a:lnTo>
                <a:lnTo>
                  <a:pt x="0" y="49971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3" name="Freeform 513"/>
          <p:cNvSpPr/>
          <p:nvPr/>
        </p:nvSpPr>
        <p:spPr>
          <a:xfrm rot="0" flipH="0" flipV="1">
            <a:off x="16251719" y="8434075"/>
            <a:ext cx="629367" cy="363498"/>
          </a:xfrm>
          <a:custGeom>
            <a:pathLst>
              <a:path w="1176388" h="679202">
                <a:moveTo>
                  <a:pt x="1176388" y="356195"/>
                </a:moveTo>
                <a:lnTo>
                  <a:pt x="559495" y="0"/>
                </a:lnTo>
                <a:lnTo>
                  <a:pt x="0" y="323007"/>
                </a:lnTo>
                <a:lnTo>
                  <a:pt x="616943" y="679202"/>
                </a:lnTo>
                <a:lnTo>
                  <a:pt x="1176388" y="35619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4" name="Freeform 514"/>
          <p:cNvSpPr/>
          <p:nvPr/>
        </p:nvSpPr>
        <p:spPr>
          <a:xfrm rot="0" flipH="0" flipV="1">
            <a:off x="16275765" y="8666310"/>
            <a:ext cx="251290" cy="412563"/>
          </a:xfrm>
          <a:custGeom>
            <a:pathLst>
              <a:path w="469701" h="770880">
                <a:moveTo>
                  <a:pt x="469701" y="499764"/>
                </a:moveTo>
                <a:lnTo>
                  <a:pt x="469701" y="0"/>
                </a:lnTo>
                <a:lnTo>
                  <a:pt x="465980" y="2083"/>
                </a:lnTo>
                <a:lnTo>
                  <a:pt x="0" y="271115"/>
                </a:lnTo>
                <a:lnTo>
                  <a:pt x="0" y="770880"/>
                </a:lnTo>
                <a:lnTo>
                  <a:pt x="20786" y="758924"/>
                </a:lnTo>
                <a:lnTo>
                  <a:pt x="469701" y="499764"/>
                </a:lnTo>
              </a:path>
            </a:pathLst>
          </a:custGeom>
          <a:solidFill>
            <a:srgbClr val="E2A3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5" name="Freeform 515"/>
          <p:cNvSpPr/>
          <p:nvPr/>
        </p:nvSpPr>
        <p:spPr>
          <a:xfrm rot="0" flipH="0" flipV="1">
            <a:off x="16275738" y="8666257"/>
            <a:ext cx="11147" cy="267519"/>
          </a:xfrm>
          <a:custGeom>
            <a:pathLst>
              <a:path w="20836" h="499864">
                <a:moveTo>
                  <a:pt x="20836" y="487809"/>
                </a:moveTo>
                <a:lnTo>
                  <a:pt x="20687" y="12105"/>
                </a:lnTo>
                <a:lnTo>
                  <a:pt x="50" y="0"/>
                </a:lnTo>
                <a:lnTo>
                  <a:pt x="0" y="499864"/>
                </a:lnTo>
                <a:lnTo>
                  <a:pt x="20836" y="487809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6" name="Freeform 516"/>
          <p:cNvSpPr/>
          <p:nvPr/>
        </p:nvSpPr>
        <p:spPr>
          <a:xfrm rot="0" flipH="0" flipV="1">
            <a:off x="16286806" y="8672709"/>
            <a:ext cx="240249" cy="393368"/>
          </a:xfrm>
          <a:custGeom>
            <a:pathLst>
              <a:path w="449064" h="735013">
                <a:moveTo>
                  <a:pt x="449064" y="475853"/>
                </a:moveTo>
                <a:lnTo>
                  <a:pt x="449064" y="0"/>
                </a:lnTo>
                <a:lnTo>
                  <a:pt x="10468" y="253355"/>
                </a:lnTo>
                <a:lnTo>
                  <a:pt x="149" y="259309"/>
                </a:lnTo>
                <a:lnTo>
                  <a:pt x="0" y="259309"/>
                </a:lnTo>
                <a:lnTo>
                  <a:pt x="0" y="263476"/>
                </a:lnTo>
                <a:lnTo>
                  <a:pt x="149" y="735013"/>
                </a:lnTo>
                <a:lnTo>
                  <a:pt x="449064" y="475853"/>
                </a:lnTo>
              </a:path>
            </a:pathLst>
          </a:custGeom>
          <a:solidFill>
            <a:srgbClr val="E2A3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7" name="Freeform 517"/>
          <p:cNvSpPr/>
          <p:nvPr/>
        </p:nvSpPr>
        <p:spPr>
          <a:xfrm rot="0" flipH="0" flipV="1">
            <a:off x="16292406" y="8682877"/>
            <a:ext cx="234648" cy="383199"/>
          </a:xfrm>
          <a:custGeom>
            <a:pathLst>
              <a:path w="438596" h="716012">
                <a:moveTo>
                  <a:pt x="438596" y="462856"/>
                </a:moveTo>
                <a:lnTo>
                  <a:pt x="438596" y="0"/>
                </a:lnTo>
                <a:lnTo>
                  <a:pt x="0" y="253355"/>
                </a:lnTo>
                <a:lnTo>
                  <a:pt x="148" y="716012"/>
                </a:lnTo>
                <a:lnTo>
                  <a:pt x="438596" y="462856"/>
                </a:lnTo>
              </a:path>
            </a:pathLst>
          </a:custGeom>
          <a:solidFill>
            <a:srgbClr val="F1B36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8" name="Freeform 518"/>
          <p:cNvSpPr/>
          <p:nvPr/>
        </p:nvSpPr>
        <p:spPr>
          <a:xfrm rot="0" flipH="0" flipV="1">
            <a:off x="16575041" y="8648548"/>
            <a:ext cx="282024" cy="430325"/>
          </a:xfrm>
          <a:custGeom>
            <a:pathLst>
              <a:path w="527149" h="804068">
                <a:moveTo>
                  <a:pt x="527149" y="804068"/>
                </a:moveTo>
                <a:lnTo>
                  <a:pt x="527149" y="304304"/>
                </a:lnTo>
                <a:lnTo>
                  <a:pt x="3770" y="2083"/>
                </a:lnTo>
                <a:lnTo>
                  <a:pt x="0" y="0"/>
                </a:lnTo>
                <a:lnTo>
                  <a:pt x="0" y="499764"/>
                </a:lnTo>
                <a:lnTo>
                  <a:pt x="506065" y="791964"/>
                </a:lnTo>
                <a:lnTo>
                  <a:pt x="527149" y="804068"/>
                </a:lnTo>
              </a:path>
            </a:pathLst>
          </a:custGeom>
          <a:solidFill>
            <a:srgbClr val="F0AB5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9" name="Freeform 519"/>
          <p:cNvSpPr/>
          <p:nvPr/>
        </p:nvSpPr>
        <p:spPr>
          <a:xfrm rot="0" flipH="0" flipV="1">
            <a:off x="16575041" y="8655026"/>
            <a:ext cx="270744" cy="410891"/>
          </a:xfrm>
          <a:custGeom>
            <a:pathLst>
              <a:path w="506065" h="767755">
                <a:moveTo>
                  <a:pt x="506065" y="767755"/>
                </a:moveTo>
                <a:lnTo>
                  <a:pt x="506065" y="292348"/>
                </a:lnTo>
                <a:lnTo>
                  <a:pt x="0" y="0"/>
                </a:lnTo>
                <a:lnTo>
                  <a:pt x="0" y="475555"/>
                </a:lnTo>
                <a:lnTo>
                  <a:pt x="506065" y="76775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20" name="Picture 520"/>
          <p:cNvPicPr>
            <a:picLocks noChangeAspect="0" noChangeArrowheads="1"/>
          </p:cNvPicPr>
          <p:nvPr/>
        </p:nvPicPr>
        <p:blipFill>
          <a:blip r:embed="rId5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700500" y="8838185"/>
            <a:ext cx="143602" cy="118832"/>
          </a:xfrm>
          <a:prstGeom prst="rect">
            <a:avLst/>
          </a:prstGeom>
          <a:noFill/>
          <a:extLst/>
        </p:spPr>
      </p:pic>
      <p:sp>
        <p:nvSpPr>
          <p:cNvPr id="521" name="Freeform 521"/>
          <p:cNvSpPr/>
          <p:nvPr/>
        </p:nvSpPr>
        <p:spPr>
          <a:xfrm rot="0" flipH="0" flipV="1">
            <a:off x="16762501" y="8889119"/>
            <a:ext cx="29168" cy="18797"/>
          </a:xfrm>
          <a:custGeom>
            <a:pathLst>
              <a:path w="54521" h="35124">
                <a:moveTo>
                  <a:pt x="54521" y="31502"/>
                </a:moveTo>
                <a:lnTo>
                  <a:pt x="0" y="0"/>
                </a:lnTo>
                <a:lnTo>
                  <a:pt x="0" y="3671"/>
                </a:lnTo>
                <a:lnTo>
                  <a:pt x="54521" y="35124"/>
                </a:lnTo>
                <a:lnTo>
                  <a:pt x="54521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2" name="Freeform 522"/>
          <p:cNvSpPr/>
          <p:nvPr/>
        </p:nvSpPr>
        <p:spPr>
          <a:xfrm rot="0" flipH="0" flipV="1">
            <a:off x="16762501" y="8898890"/>
            <a:ext cx="29168" cy="18797"/>
          </a:xfrm>
          <a:custGeom>
            <a:pathLst>
              <a:path w="54521" h="35124">
                <a:moveTo>
                  <a:pt x="54521" y="31452"/>
                </a:moveTo>
                <a:lnTo>
                  <a:pt x="0" y="0"/>
                </a:lnTo>
                <a:lnTo>
                  <a:pt x="0" y="3622"/>
                </a:lnTo>
                <a:lnTo>
                  <a:pt x="54521" y="35124"/>
                </a:lnTo>
                <a:lnTo>
                  <a:pt x="54521" y="3145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3" name="Freeform 523"/>
          <p:cNvSpPr/>
          <p:nvPr/>
        </p:nvSpPr>
        <p:spPr>
          <a:xfrm rot="0" flipH="0" flipV="1">
            <a:off x="16762501" y="8908687"/>
            <a:ext cx="29168" cy="18797"/>
          </a:xfrm>
          <a:custGeom>
            <a:pathLst>
              <a:path w="54521" h="35124">
                <a:moveTo>
                  <a:pt x="54521" y="31502"/>
                </a:moveTo>
                <a:lnTo>
                  <a:pt x="0" y="0"/>
                </a:lnTo>
                <a:lnTo>
                  <a:pt x="0" y="3671"/>
                </a:lnTo>
                <a:lnTo>
                  <a:pt x="54521" y="35124"/>
                </a:lnTo>
                <a:lnTo>
                  <a:pt x="54521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4" name="Freeform 524"/>
          <p:cNvSpPr/>
          <p:nvPr/>
        </p:nvSpPr>
        <p:spPr>
          <a:xfrm rot="0" flipH="0" flipV="1">
            <a:off x="16762501" y="8918457"/>
            <a:ext cx="29168" cy="18797"/>
          </a:xfrm>
          <a:custGeom>
            <a:pathLst>
              <a:path w="54521" h="35123">
                <a:moveTo>
                  <a:pt x="54521" y="31452"/>
                </a:moveTo>
                <a:lnTo>
                  <a:pt x="0" y="0"/>
                </a:lnTo>
                <a:lnTo>
                  <a:pt x="0" y="3622"/>
                </a:lnTo>
                <a:lnTo>
                  <a:pt x="54521" y="35123"/>
                </a:lnTo>
                <a:lnTo>
                  <a:pt x="54521" y="3145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5" name="Freeform 525"/>
          <p:cNvSpPr/>
          <p:nvPr/>
        </p:nvSpPr>
        <p:spPr>
          <a:xfrm rot="0" flipH="0" flipV="1">
            <a:off x="16527055" y="8811407"/>
            <a:ext cx="47986" cy="16195"/>
          </a:xfrm>
          <a:custGeom>
            <a:pathLst>
              <a:path w="89694" h="30261">
                <a:moveTo>
                  <a:pt x="44847" y="0"/>
                </a:moveTo>
                <a:lnTo>
                  <a:pt x="0" y="25945"/>
                </a:lnTo>
                <a:lnTo>
                  <a:pt x="0" y="30261"/>
                </a:lnTo>
                <a:lnTo>
                  <a:pt x="44847" y="4316"/>
                </a:lnTo>
                <a:lnTo>
                  <a:pt x="89694" y="30212"/>
                </a:lnTo>
                <a:lnTo>
                  <a:pt x="89694" y="25896"/>
                </a:lnTo>
                <a:lnTo>
                  <a:pt x="44847" y="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6" name="Freeform 526"/>
          <p:cNvSpPr/>
          <p:nvPr/>
        </p:nvSpPr>
        <p:spPr>
          <a:xfrm rot="0" flipH="0" flipV="1">
            <a:off x="16831083" y="8606970"/>
            <a:ext cx="26010" cy="42719"/>
          </a:xfrm>
          <a:custGeom>
            <a:pathLst>
              <a:path w="48617" h="79822">
                <a:moveTo>
                  <a:pt x="48617" y="53926"/>
                </a:moveTo>
                <a:lnTo>
                  <a:pt x="3770" y="79822"/>
                </a:lnTo>
                <a:lnTo>
                  <a:pt x="0" y="77688"/>
                </a:lnTo>
                <a:lnTo>
                  <a:pt x="44896" y="51792"/>
                </a:lnTo>
                <a:lnTo>
                  <a:pt x="44846" y="0"/>
                </a:lnTo>
                <a:lnTo>
                  <a:pt x="48617" y="2183"/>
                </a:lnTo>
                <a:lnTo>
                  <a:pt x="48617" y="5392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7" name="Freeform 527"/>
          <p:cNvSpPr/>
          <p:nvPr/>
        </p:nvSpPr>
        <p:spPr>
          <a:xfrm rot="0" flipH="0" flipV="1">
            <a:off x="16575041" y="9076617"/>
            <a:ext cx="2016" cy="29948"/>
          </a:xfrm>
          <a:custGeom>
            <a:pathLst>
              <a:path w="3770" h="55959">
                <a:moveTo>
                  <a:pt x="3770" y="53826"/>
                </a:moveTo>
                <a:lnTo>
                  <a:pt x="3770" y="2084"/>
                </a:lnTo>
                <a:lnTo>
                  <a:pt x="0" y="0"/>
                </a:lnTo>
                <a:lnTo>
                  <a:pt x="0" y="55959"/>
                </a:lnTo>
                <a:lnTo>
                  <a:pt x="3770" y="5382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8" name="Freeform 528"/>
          <p:cNvSpPr/>
          <p:nvPr/>
        </p:nvSpPr>
        <p:spPr>
          <a:xfrm rot="0" flipH="0" flipV="1">
            <a:off x="16833100" y="8899819"/>
            <a:ext cx="47959" cy="16169"/>
          </a:xfrm>
          <a:custGeom>
            <a:pathLst>
              <a:path w="89644" h="30212">
                <a:moveTo>
                  <a:pt x="44847" y="0"/>
                </a:moveTo>
                <a:lnTo>
                  <a:pt x="0" y="25896"/>
                </a:lnTo>
                <a:lnTo>
                  <a:pt x="0" y="30212"/>
                </a:lnTo>
                <a:lnTo>
                  <a:pt x="44847" y="4316"/>
                </a:lnTo>
                <a:lnTo>
                  <a:pt x="89644" y="30212"/>
                </a:lnTo>
                <a:lnTo>
                  <a:pt x="89644" y="25896"/>
                </a:lnTo>
                <a:lnTo>
                  <a:pt x="44847" y="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9" name="Freeform 529"/>
          <p:cNvSpPr/>
          <p:nvPr/>
        </p:nvSpPr>
        <p:spPr>
          <a:xfrm rot="0" flipH="0" flipV="1">
            <a:off x="16275738" y="8624706"/>
            <a:ext cx="25983" cy="42719"/>
          </a:xfrm>
          <a:custGeom>
            <a:pathLst>
              <a:path w="48568" h="79822">
                <a:moveTo>
                  <a:pt x="0" y="53975"/>
                </a:moveTo>
                <a:lnTo>
                  <a:pt x="44847" y="79822"/>
                </a:lnTo>
                <a:lnTo>
                  <a:pt x="48568" y="77688"/>
                </a:lnTo>
                <a:lnTo>
                  <a:pt x="3721" y="51792"/>
                </a:lnTo>
                <a:lnTo>
                  <a:pt x="3721" y="0"/>
                </a:lnTo>
                <a:lnTo>
                  <a:pt x="0" y="2183"/>
                </a:lnTo>
                <a:lnTo>
                  <a:pt x="0" y="5397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0" name="Freeform 530"/>
          <p:cNvSpPr/>
          <p:nvPr/>
        </p:nvSpPr>
        <p:spPr>
          <a:xfrm rot="0" flipH="0" flipV="1">
            <a:off x="16525065" y="9076617"/>
            <a:ext cx="1990" cy="29948"/>
          </a:xfrm>
          <a:custGeom>
            <a:pathLst>
              <a:path w="3721" h="55959">
                <a:moveTo>
                  <a:pt x="3721" y="55959"/>
                </a:moveTo>
                <a:lnTo>
                  <a:pt x="3721" y="0"/>
                </a:lnTo>
                <a:lnTo>
                  <a:pt x="0" y="2084"/>
                </a:lnTo>
                <a:lnTo>
                  <a:pt x="0" y="53826"/>
                </a:lnTo>
                <a:lnTo>
                  <a:pt x="3721" y="55959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1" name="Freeform 531"/>
          <p:cNvSpPr/>
          <p:nvPr/>
        </p:nvSpPr>
        <p:spPr>
          <a:xfrm rot="0" flipH="0" flipV="1">
            <a:off x="16251745" y="8917528"/>
            <a:ext cx="35060" cy="16248"/>
          </a:xfrm>
          <a:custGeom>
            <a:pathLst>
              <a:path w="65534" h="30361">
                <a:moveTo>
                  <a:pt x="65534" y="16272"/>
                </a:moveTo>
                <a:lnTo>
                  <a:pt x="65534" y="12105"/>
                </a:lnTo>
                <a:lnTo>
                  <a:pt x="44897" y="0"/>
                </a:lnTo>
                <a:lnTo>
                  <a:pt x="0" y="25995"/>
                </a:lnTo>
                <a:lnTo>
                  <a:pt x="0" y="30361"/>
                </a:lnTo>
                <a:lnTo>
                  <a:pt x="44897" y="4316"/>
                </a:lnTo>
                <a:lnTo>
                  <a:pt x="65534" y="16272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2" name="Freeform 532"/>
          <p:cNvSpPr/>
          <p:nvPr/>
        </p:nvSpPr>
        <p:spPr>
          <a:xfrm rot="0" flipH="0" flipV="1">
            <a:off x="16551048" y="8595527"/>
            <a:ext cx="330037" cy="198356"/>
          </a:xfrm>
          <a:custGeom>
            <a:pathLst>
              <a:path w="616893" h="370631">
                <a:moveTo>
                  <a:pt x="616893" y="356195"/>
                </a:moveTo>
                <a:lnTo>
                  <a:pt x="0" y="0"/>
                </a:lnTo>
                <a:lnTo>
                  <a:pt x="0" y="14436"/>
                </a:lnTo>
                <a:lnTo>
                  <a:pt x="616893" y="370631"/>
                </a:lnTo>
                <a:lnTo>
                  <a:pt x="616893" y="356195"/>
                </a:lnTo>
              </a:path>
            </a:pathLst>
          </a:custGeom>
          <a:solidFill>
            <a:srgbClr val="E2A35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3" name="Freeform 533"/>
          <p:cNvSpPr/>
          <p:nvPr/>
        </p:nvSpPr>
        <p:spPr>
          <a:xfrm rot="0" flipH="0" flipV="1">
            <a:off x="16251745" y="8422659"/>
            <a:ext cx="629340" cy="363498"/>
          </a:xfrm>
          <a:custGeom>
            <a:pathLst>
              <a:path w="1176338" h="679202">
                <a:moveTo>
                  <a:pt x="1176338" y="356195"/>
                </a:moveTo>
                <a:lnTo>
                  <a:pt x="559445" y="0"/>
                </a:lnTo>
                <a:lnTo>
                  <a:pt x="0" y="323007"/>
                </a:lnTo>
                <a:lnTo>
                  <a:pt x="616893" y="679202"/>
                </a:lnTo>
                <a:lnTo>
                  <a:pt x="1176338" y="356195"/>
                </a:lnTo>
              </a:path>
            </a:pathLst>
          </a:custGeom>
          <a:solidFill>
            <a:srgbClr val="FBCA8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4" name="Freeform 534"/>
          <p:cNvSpPr/>
          <p:nvPr/>
        </p:nvSpPr>
        <p:spPr>
          <a:xfrm rot="0" flipH="0" flipV="1">
            <a:off x="16251719" y="8613289"/>
            <a:ext cx="299329" cy="180594"/>
          </a:xfrm>
          <a:custGeom>
            <a:pathLst>
              <a:path w="559495" h="337443">
                <a:moveTo>
                  <a:pt x="50" y="337443"/>
                </a:moveTo>
                <a:lnTo>
                  <a:pt x="0" y="323006"/>
                </a:lnTo>
                <a:lnTo>
                  <a:pt x="559495" y="0"/>
                </a:lnTo>
                <a:lnTo>
                  <a:pt x="559495" y="14436"/>
                </a:lnTo>
                <a:lnTo>
                  <a:pt x="50" y="337443"/>
                </a:lnTo>
              </a:path>
            </a:pathLst>
          </a:custGeom>
          <a:solidFill>
            <a:srgbClr val="FBC17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5" name="Freeform 535"/>
          <p:cNvSpPr/>
          <p:nvPr/>
        </p:nvSpPr>
        <p:spPr>
          <a:xfrm rot="0" flipH="0" flipV="1">
            <a:off x="16276137" y="8602722"/>
            <a:ext cx="13615" cy="12239"/>
          </a:xfrm>
          <a:custGeom>
            <a:pathLst>
              <a:path w="25450" h="22870">
                <a:moveTo>
                  <a:pt x="23317" y="11956"/>
                </a:moveTo>
                <a:cubicBezTo>
                  <a:pt x="25102" y="20886"/>
                  <a:pt x="0" y="22870"/>
                  <a:pt x="1240" y="10517"/>
                </a:cubicBezTo>
                <a:cubicBezTo>
                  <a:pt x="2332" y="0"/>
                  <a:pt x="25450" y="99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6" name="Freeform 536"/>
          <p:cNvSpPr/>
          <p:nvPr/>
        </p:nvSpPr>
        <p:spPr>
          <a:xfrm rot="0" flipH="0" flipV="1">
            <a:off x="16276083" y="8604368"/>
            <a:ext cx="13243" cy="7619"/>
          </a:xfrm>
          <a:custGeom>
            <a:pathLst>
              <a:path w="24755" h="14238">
                <a:moveTo>
                  <a:pt x="20340" y="11708"/>
                </a:moveTo>
                <a:cubicBezTo>
                  <a:pt x="24755" y="9178"/>
                  <a:pt x="24755" y="5061"/>
                  <a:pt x="20340" y="2531"/>
                </a:cubicBezTo>
                <a:cubicBezTo>
                  <a:pt x="15974" y="0"/>
                  <a:pt x="8830" y="0"/>
                  <a:pt x="4415" y="2531"/>
                </a:cubicBezTo>
                <a:cubicBezTo>
                  <a:pt x="0" y="5061"/>
                  <a:pt x="0" y="9178"/>
                  <a:pt x="4415" y="11708"/>
                </a:cubicBezTo>
                <a:cubicBezTo>
                  <a:pt x="8830" y="14238"/>
                  <a:pt x="15974" y="1423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7" name="Freeform 537"/>
          <p:cNvSpPr/>
          <p:nvPr/>
        </p:nvSpPr>
        <p:spPr>
          <a:xfrm rot="0" flipH="0" flipV="1">
            <a:off x="16312683" y="8609572"/>
            <a:ext cx="13641" cy="12239"/>
          </a:xfrm>
          <a:custGeom>
            <a:pathLst>
              <a:path w="25499" h="22870">
                <a:moveTo>
                  <a:pt x="23317" y="11956"/>
                </a:moveTo>
                <a:cubicBezTo>
                  <a:pt x="25053" y="20935"/>
                  <a:pt x="0" y="22870"/>
                  <a:pt x="1240" y="10517"/>
                </a:cubicBezTo>
                <a:cubicBezTo>
                  <a:pt x="2332" y="0"/>
                  <a:pt x="25499" y="104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8" name="Freeform 538"/>
          <p:cNvSpPr/>
          <p:nvPr/>
        </p:nvSpPr>
        <p:spPr>
          <a:xfrm rot="0" flipH="0" flipV="1">
            <a:off x="16312657" y="8611192"/>
            <a:ext cx="13217" cy="7646"/>
          </a:xfrm>
          <a:custGeom>
            <a:pathLst>
              <a:path w="24705" h="14288">
                <a:moveTo>
                  <a:pt x="20290" y="11758"/>
                </a:moveTo>
                <a:cubicBezTo>
                  <a:pt x="24705" y="9228"/>
                  <a:pt x="24705" y="5060"/>
                  <a:pt x="20290" y="2530"/>
                </a:cubicBezTo>
                <a:cubicBezTo>
                  <a:pt x="15924" y="0"/>
                  <a:pt x="8780" y="0"/>
                  <a:pt x="4365" y="2530"/>
                </a:cubicBezTo>
                <a:cubicBezTo>
                  <a:pt x="0" y="5060"/>
                  <a:pt x="0" y="9228"/>
                  <a:pt x="4365" y="11758"/>
                </a:cubicBezTo>
                <a:cubicBezTo>
                  <a:pt x="8780" y="14288"/>
                  <a:pt x="15924" y="14288"/>
                  <a:pt x="2029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9" name="Freeform 539"/>
          <p:cNvSpPr/>
          <p:nvPr/>
        </p:nvSpPr>
        <p:spPr>
          <a:xfrm rot="0" flipH="0" flipV="1">
            <a:off x="16483953" y="8480299"/>
            <a:ext cx="13641" cy="12239"/>
          </a:xfrm>
          <a:custGeom>
            <a:pathLst>
              <a:path w="25499" h="22870">
                <a:moveTo>
                  <a:pt x="23316" y="11956"/>
                </a:moveTo>
                <a:cubicBezTo>
                  <a:pt x="25102" y="20886"/>
                  <a:pt x="0" y="22870"/>
                  <a:pt x="1289" y="10468"/>
                </a:cubicBezTo>
                <a:cubicBezTo>
                  <a:pt x="2381" y="0"/>
                  <a:pt x="25499" y="99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0" name="Freeform 540"/>
          <p:cNvSpPr/>
          <p:nvPr/>
        </p:nvSpPr>
        <p:spPr>
          <a:xfrm rot="0" flipH="0" flipV="1">
            <a:off x="16483926" y="8481919"/>
            <a:ext cx="13217" cy="7646"/>
          </a:xfrm>
          <a:custGeom>
            <a:pathLst>
              <a:path w="24705" h="14288">
                <a:moveTo>
                  <a:pt x="20340" y="11708"/>
                </a:moveTo>
                <a:cubicBezTo>
                  <a:pt x="24705" y="9178"/>
                  <a:pt x="24705" y="5060"/>
                  <a:pt x="20340" y="2530"/>
                </a:cubicBezTo>
                <a:cubicBezTo>
                  <a:pt x="15925" y="0"/>
                  <a:pt x="8781" y="0"/>
                  <a:pt x="4366" y="2530"/>
                </a:cubicBezTo>
                <a:cubicBezTo>
                  <a:pt x="0" y="5060"/>
                  <a:pt x="0" y="9178"/>
                  <a:pt x="4366" y="11708"/>
                </a:cubicBezTo>
                <a:cubicBezTo>
                  <a:pt x="8781" y="14288"/>
                  <a:pt x="15925" y="1428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1" name="Freeform 541"/>
          <p:cNvSpPr/>
          <p:nvPr/>
        </p:nvSpPr>
        <p:spPr>
          <a:xfrm rot="0" flipH="0" flipV="1">
            <a:off x="16377629" y="8543967"/>
            <a:ext cx="13615" cy="12266"/>
          </a:xfrm>
          <a:custGeom>
            <a:pathLst>
              <a:path w="25450" h="22920">
                <a:moveTo>
                  <a:pt x="23317" y="11956"/>
                </a:moveTo>
                <a:cubicBezTo>
                  <a:pt x="25103" y="20935"/>
                  <a:pt x="0" y="22920"/>
                  <a:pt x="1290" y="10517"/>
                </a:cubicBezTo>
                <a:cubicBezTo>
                  <a:pt x="2382" y="0"/>
                  <a:pt x="25450" y="104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2" name="Freeform 542"/>
          <p:cNvSpPr/>
          <p:nvPr/>
        </p:nvSpPr>
        <p:spPr>
          <a:xfrm rot="0" flipH="0" flipV="1">
            <a:off x="16377603" y="8545613"/>
            <a:ext cx="13217" cy="7646"/>
          </a:xfrm>
          <a:custGeom>
            <a:pathLst>
              <a:path w="24705" h="14288">
                <a:moveTo>
                  <a:pt x="20290" y="11758"/>
                </a:moveTo>
                <a:cubicBezTo>
                  <a:pt x="24705" y="9228"/>
                  <a:pt x="24705" y="5110"/>
                  <a:pt x="20290" y="2580"/>
                </a:cubicBezTo>
                <a:cubicBezTo>
                  <a:pt x="15924" y="0"/>
                  <a:pt x="8781" y="0"/>
                  <a:pt x="4365" y="2580"/>
                </a:cubicBezTo>
                <a:cubicBezTo>
                  <a:pt x="0" y="5110"/>
                  <a:pt x="0" y="9228"/>
                  <a:pt x="4365" y="11758"/>
                </a:cubicBezTo>
                <a:cubicBezTo>
                  <a:pt x="8781" y="14288"/>
                  <a:pt x="15924" y="14288"/>
                  <a:pt x="2029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" name="Freeform 543"/>
          <p:cNvSpPr/>
          <p:nvPr/>
        </p:nvSpPr>
        <p:spPr>
          <a:xfrm rot="0" flipH="0" flipV="1">
            <a:off x="16580164" y="8432111"/>
            <a:ext cx="13641" cy="12266"/>
          </a:xfrm>
          <a:custGeom>
            <a:pathLst>
              <a:path w="25499" h="22920">
                <a:moveTo>
                  <a:pt x="23316" y="11956"/>
                </a:moveTo>
                <a:cubicBezTo>
                  <a:pt x="25102" y="20936"/>
                  <a:pt x="0" y="22920"/>
                  <a:pt x="1289" y="10518"/>
                </a:cubicBezTo>
                <a:cubicBezTo>
                  <a:pt x="2381" y="0"/>
                  <a:pt x="25499" y="104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4" name="Freeform 544"/>
          <p:cNvSpPr/>
          <p:nvPr/>
        </p:nvSpPr>
        <p:spPr>
          <a:xfrm rot="0" flipH="0" flipV="1">
            <a:off x="16580111" y="8433757"/>
            <a:ext cx="13243" cy="7619"/>
          </a:xfrm>
          <a:custGeom>
            <a:pathLst>
              <a:path w="24755" h="14238">
                <a:moveTo>
                  <a:pt x="20340" y="11708"/>
                </a:moveTo>
                <a:cubicBezTo>
                  <a:pt x="24755" y="9178"/>
                  <a:pt x="24755" y="5060"/>
                  <a:pt x="20340" y="2530"/>
                </a:cubicBezTo>
                <a:cubicBezTo>
                  <a:pt x="15925" y="0"/>
                  <a:pt x="8831" y="0"/>
                  <a:pt x="4416" y="2530"/>
                </a:cubicBezTo>
                <a:cubicBezTo>
                  <a:pt x="0" y="5060"/>
                  <a:pt x="0" y="9178"/>
                  <a:pt x="4416" y="11708"/>
                </a:cubicBezTo>
                <a:cubicBezTo>
                  <a:pt x="8831" y="14238"/>
                  <a:pt x="15925" y="1423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5" name="Freeform 545"/>
          <p:cNvSpPr/>
          <p:nvPr/>
        </p:nvSpPr>
        <p:spPr>
          <a:xfrm rot="0" flipH="0" flipV="1">
            <a:off x="16607209" y="8446766"/>
            <a:ext cx="13642" cy="12266"/>
          </a:xfrm>
          <a:custGeom>
            <a:pathLst>
              <a:path w="25500" h="22920">
                <a:moveTo>
                  <a:pt x="23317" y="11956"/>
                </a:moveTo>
                <a:cubicBezTo>
                  <a:pt x="25103" y="20935"/>
                  <a:pt x="0" y="22920"/>
                  <a:pt x="1290" y="10517"/>
                </a:cubicBezTo>
                <a:cubicBezTo>
                  <a:pt x="2382" y="0"/>
                  <a:pt x="25500" y="104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6" name="Freeform 546"/>
          <p:cNvSpPr/>
          <p:nvPr/>
        </p:nvSpPr>
        <p:spPr>
          <a:xfrm rot="0" flipH="0" flipV="1">
            <a:off x="16607183" y="8448413"/>
            <a:ext cx="13243" cy="7646"/>
          </a:xfrm>
          <a:custGeom>
            <a:pathLst>
              <a:path w="24755" h="14288">
                <a:moveTo>
                  <a:pt x="20340" y="11758"/>
                </a:moveTo>
                <a:cubicBezTo>
                  <a:pt x="24755" y="9228"/>
                  <a:pt x="24755" y="5110"/>
                  <a:pt x="20340" y="2530"/>
                </a:cubicBezTo>
                <a:cubicBezTo>
                  <a:pt x="15924" y="0"/>
                  <a:pt x="8781" y="0"/>
                  <a:pt x="4415" y="2530"/>
                </a:cubicBezTo>
                <a:cubicBezTo>
                  <a:pt x="0" y="5110"/>
                  <a:pt x="0" y="9228"/>
                  <a:pt x="4415" y="11758"/>
                </a:cubicBezTo>
                <a:cubicBezTo>
                  <a:pt x="8781" y="14288"/>
                  <a:pt x="15924" y="14288"/>
                  <a:pt x="2034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7" name="Freeform 547"/>
          <p:cNvSpPr/>
          <p:nvPr/>
        </p:nvSpPr>
        <p:spPr>
          <a:xfrm rot="0" flipH="0" flipV="1">
            <a:off x="16735110" y="8517788"/>
            <a:ext cx="13615" cy="12239"/>
          </a:xfrm>
          <a:custGeom>
            <a:pathLst>
              <a:path w="25450" h="22870">
                <a:moveTo>
                  <a:pt x="23316" y="11955"/>
                </a:moveTo>
                <a:cubicBezTo>
                  <a:pt x="25102" y="20885"/>
                  <a:pt x="0" y="22870"/>
                  <a:pt x="1240" y="10467"/>
                </a:cubicBezTo>
                <a:cubicBezTo>
                  <a:pt x="2332" y="0"/>
                  <a:pt x="25450" y="992"/>
                  <a:pt x="23316" y="1195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8" name="Freeform 548"/>
          <p:cNvSpPr/>
          <p:nvPr/>
        </p:nvSpPr>
        <p:spPr>
          <a:xfrm rot="0" flipH="0" flipV="1">
            <a:off x="16735057" y="8519434"/>
            <a:ext cx="13243" cy="7619"/>
          </a:xfrm>
          <a:custGeom>
            <a:pathLst>
              <a:path w="24755" h="14238">
                <a:moveTo>
                  <a:pt x="20340" y="11708"/>
                </a:moveTo>
                <a:cubicBezTo>
                  <a:pt x="24755" y="9178"/>
                  <a:pt x="24755" y="5060"/>
                  <a:pt x="20340" y="2530"/>
                </a:cubicBezTo>
                <a:cubicBezTo>
                  <a:pt x="15974" y="0"/>
                  <a:pt x="8781" y="0"/>
                  <a:pt x="4415" y="2530"/>
                </a:cubicBezTo>
                <a:cubicBezTo>
                  <a:pt x="0" y="5060"/>
                  <a:pt x="0" y="9178"/>
                  <a:pt x="4415" y="11708"/>
                </a:cubicBezTo>
                <a:cubicBezTo>
                  <a:pt x="8781" y="14238"/>
                  <a:pt x="15974" y="1423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9" name="Freeform 549"/>
          <p:cNvSpPr/>
          <p:nvPr/>
        </p:nvSpPr>
        <p:spPr>
          <a:xfrm rot="0" flipH="0" flipV="1">
            <a:off x="16411867" y="8684125"/>
            <a:ext cx="13615" cy="12266"/>
          </a:xfrm>
          <a:custGeom>
            <a:pathLst>
              <a:path w="25450" h="22920">
                <a:moveTo>
                  <a:pt x="23317" y="11956"/>
                </a:moveTo>
                <a:cubicBezTo>
                  <a:pt x="25103" y="20886"/>
                  <a:pt x="0" y="22920"/>
                  <a:pt x="1290" y="10517"/>
                </a:cubicBezTo>
                <a:cubicBezTo>
                  <a:pt x="2382" y="0"/>
                  <a:pt x="25450" y="104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" name="Freeform 550"/>
          <p:cNvSpPr/>
          <p:nvPr/>
        </p:nvSpPr>
        <p:spPr>
          <a:xfrm rot="0" flipH="0" flipV="1">
            <a:off x="16411841" y="8685771"/>
            <a:ext cx="13217" cy="7646"/>
          </a:xfrm>
          <a:custGeom>
            <a:pathLst>
              <a:path w="24705" h="14287">
                <a:moveTo>
                  <a:pt x="20290" y="11757"/>
                </a:moveTo>
                <a:cubicBezTo>
                  <a:pt x="24705" y="9177"/>
                  <a:pt x="24705" y="5060"/>
                  <a:pt x="20290" y="2530"/>
                </a:cubicBezTo>
                <a:cubicBezTo>
                  <a:pt x="15924" y="0"/>
                  <a:pt x="8781" y="0"/>
                  <a:pt x="4365" y="2530"/>
                </a:cubicBezTo>
                <a:cubicBezTo>
                  <a:pt x="0" y="5060"/>
                  <a:pt x="0" y="9177"/>
                  <a:pt x="4365" y="11757"/>
                </a:cubicBezTo>
                <a:cubicBezTo>
                  <a:pt x="8781" y="14287"/>
                  <a:pt x="15924" y="14287"/>
                  <a:pt x="2029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1" name="Freeform 551"/>
          <p:cNvSpPr/>
          <p:nvPr/>
        </p:nvSpPr>
        <p:spPr>
          <a:xfrm rot="0" flipH="0" flipV="1">
            <a:off x="16523897" y="8748005"/>
            <a:ext cx="13641" cy="12266"/>
          </a:xfrm>
          <a:custGeom>
            <a:pathLst>
              <a:path w="25499" h="22920">
                <a:moveTo>
                  <a:pt x="23366" y="11956"/>
                </a:moveTo>
                <a:cubicBezTo>
                  <a:pt x="25102" y="20935"/>
                  <a:pt x="0" y="22920"/>
                  <a:pt x="1289" y="10517"/>
                </a:cubicBezTo>
                <a:cubicBezTo>
                  <a:pt x="2381" y="0"/>
                  <a:pt x="25499" y="1042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2" name="Freeform 552"/>
          <p:cNvSpPr/>
          <p:nvPr/>
        </p:nvSpPr>
        <p:spPr>
          <a:xfrm rot="0" flipH="0" flipV="1">
            <a:off x="16523870" y="8749651"/>
            <a:ext cx="13243" cy="7646"/>
          </a:xfrm>
          <a:custGeom>
            <a:pathLst>
              <a:path w="24755" h="14288">
                <a:moveTo>
                  <a:pt x="20340" y="11758"/>
                </a:moveTo>
                <a:cubicBezTo>
                  <a:pt x="24755" y="9228"/>
                  <a:pt x="24755" y="5110"/>
                  <a:pt x="20340" y="2530"/>
                </a:cubicBezTo>
                <a:cubicBezTo>
                  <a:pt x="15925" y="0"/>
                  <a:pt x="8781" y="0"/>
                  <a:pt x="4415" y="2530"/>
                </a:cubicBezTo>
                <a:cubicBezTo>
                  <a:pt x="0" y="5110"/>
                  <a:pt x="0" y="9228"/>
                  <a:pt x="4415" y="11758"/>
                </a:cubicBezTo>
                <a:cubicBezTo>
                  <a:pt x="8781" y="14288"/>
                  <a:pt x="15925" y="14288"/>
                  <a:pt x="2034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" name="Freeform 553"/>
          <p:cNvSpPr/>
          <p:nvPr/>
        </p:nvSpPr>
        <p:spPr>
          <a:xfrm rot="0" flipH="0" flipV="1">
            <a:off x="16809850" y="8605271"/>
            <a:ext cx="13641" cy="12239"/>
          </a:xfrm>
          <a:custGeom>
            <a:pathLst>
              <a:path w="25499" h="22870">
                <a:moveTo>
                  <a:pt x="23316" y="11956"/>
                </a:moveTo>
                <a:cubicBezTo>
                  <a:pt x="25102" y="20935"/>
                  <a:pt x="0" y="22870"/>
                  <a:pt x="1290" y="10517"/>
                </a:cubicBezTo>
                <a:cubicBezTo>
                  <a:pt x="2381" y="0"/>
                  <a:pt x="25499" y="104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4" name="Freeform 554"/>
          <p:cNvSpPr/>
          <p:nvPr/>
        </p:nvSpPr>
        <p:spPr>
          <a:xfrm rot="0" flipH="0" flipV="1">
            <a:off x="16809823" y="8606891"/>
            <a:ext cx="13217" cy="7646"/>
          </a:xfrm>
          <a:custGeom>
            <a:pathLst>
              <a:path w="24706" h="14287">
                <a:moveTo>
                  <a:pt x="20291" y="11757"/>
                </a:moveTo>
                <a:cubicBezTo>
                  <a:pt x="24706" y="9227"/>
                  <a:pt x="24706" y="5060"/>
                  <a:pt x="20291" y="2530"/>
                </a:cubicBezTo>
                <a:cubicBezTo>
                  <a:pt x="15925" y="0"/>
                  <a:pt x="8781" y="0"/>
                  <a:pt x="4366" y="2530"/>
                </a:cubicBezTo>
                <a:cubicBezTo>
                  <a:pt x="0" y="5060"/>
                  <a:pt x="0" y="9227"/>
                  <a:pt x="4366" y="11757"/>
                </a:cubicBezTo>
                <a:cubicBezTo>
                  <a:pt x="8781" y="14287"/>
                  <a:pt x="15925" y="14287"/>
                  <a:pt x="20291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5" name="Freeform 555"/>
          <p:cNvSpPr/>
          <p:nvPr/>
        </p:nvSpPr>
        <p:spPr>
          <a:xfrm rot="0" flipH="0" flipV="1">
            <a:off x="16697794" y="8679851"/>
            <a:ext cx="13641" cy="12239"/>
          </a:xfrm>
          <a:custGeom>
            <a:pathLst>
              <a:path w="25499" h="22870">
                <a:moveTo>
                  <a:pt x="23366" y="11956"/>
                </a:moveTo>
                <a:cubicBezTo>
                  <a:pt x="25103" y="20935"/>
                  <a:pt x="0" y="22870"/>
                  <a:pt x="1290" y="10517"/>
                </a:cubicBezTo>
                <a:cubicBezTo>
                  <a:pt x="2382" y="0"/>
                  <a:pt x="25499" y="992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6" name="Freeform 556"/>
          <p:cNvSpPr/>
          <p:nvPr/>
        </p:nvSpPr>
        <p:spPr>
          <a:xfrm rot="0" flipH="0" flipV="1">
            <a:off x="16697767" y="8681470"/>
            <a:ext cx="13243" cy="7646"/>
          </a:xfrm>
          <a:custGeom>
            <a:pathLst>
              <a:path w="24755" h="14288">
                <a:moveTo>
                  <a:pt x="20339" y="11758"/>
                </a:moveTo>
                <a:cubicBezTo>
                  <a:pt x="24755" y="9178"/>
                  <a:pt x="24755" y="5110"/>
                  <a:pt x="20339" y="2530"/>
                </a:cubicBezTo>
                <a:cubicBezTo>
                  <a:pt x="15924" y="0"/>
                  <a:pt x="8830" y="0"/>
                  <a:pt x="4415" y="2530"/>
                </a:cubicBezTo>
                <a:cubicBezTo>
                  <a:pt x="0" y="5110"/>
                  <a:pt x="0" y="9178"/>
                  <a:pt x="4415" y="11758"/>
                </a:cubicBezTo>
                <a:cubicBezTo>
                  <a:pt x="8830" y="14288"/>
                  <a:pt x="15924" y="14288"/>
                  <a:pt x="20339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7" name="Freeform 557"/>
          <p:cNvSpPr/>
          <p:nvPr/>
        </p:nvSpPr>
        <p:spPr>
          <a:xfrm rot="0" flipH="0" flipV="1">
            <a:off x="16818476" y="8578774"/>
            <a:ext cx="13615" cy="12266"/>
          </a:xfrm>
          <a:custGeom>
            <a:pathLst>
              <a:path w="25450" h="22920">
                <a:moveTo>
                  <a:pt x="23316" y="11956"/>
                </a:moveTo>
                <a:cubicBezTo>
                  <a:pt x="25102" y="20935"/>
                  <a:pt x="0" y="22920"/>
                  <a:pt x="1290" y="10517"/>
                </a:cubicBezTo>
                <a:cubicBezTo>
                  <a:pt x="2381" y="0"/>
                  <a:pt x="25450" y="104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8" name="Freeform 558"/>
          <p:cNvSpPr/>
          <p:nvPr/>
        </p:nvSpPr>
        <p:spPr>
          <a:xfrm rot="0" flipH="0" flipV="1">
            <a:off x="16818423" y="8580420"/>
            <a:ext cx="13243" cy="7646"/>
          </a:xfrm>
          <a:custGeom>
            <a:pathLst>
              <a:path w="24755" h="14287">
                <a:moveTo>
                  <a:pt x="20389" y="11757"/>
                </a:moveTo>
                <a:cubicBezTo>
                  <a:pt x="24755" y="9227"/>
                  <a:pt x="24755" y="5060"/>
                  <a:pt x="20389" y="2579"/>
                </a:cubicBezTo>
                <a:cubicBezTo>
                  <a:pt x="15974" y="0"/>
                  <a:pt x="8830" y="0"/>
                  <a:pt x="4415" y="2579"/>
                </a:cubicBezTo>
                <a:cubicBezTo>
                  <a:pt x="0" y="5060"/>
                  <a:pt x="0" y="9227"/>
                  <a:pt x="4415" y="11757"/>
                </a:cubicBezTo>
                <a:cubicBezTo>
                  <a:pt x="8830" y="14287"/>
                  <a:pt x="15974" y="14287"/>
                  <a:pt x="20389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9" name="Freeform 559"/>
          <p:cNvSpPr/>
          <p:nvPr/>
        </p:nvSpPr>
        <p:spPr>
          <a:xfrm rot="0" flipH="0" flipV="1">
            <a:off x="16586189" y="8739429"/>
            <a:ext cx="13641" cy="12239"/>
          </a:xfrm>
          <a:custGeom>
            <a:pathLst>
              <a:path w="25499" h="22869">
                <a:moveTo>
                  <a:pt x="23316" y="11955"/>
                </a:moveTo>
                <a:cubicBezTo>
                  <a:pt x="25102" y="20935"/>
                  <a:pt x="0" y="22869"/>
                  <a:pt x="1240" y="10517"/>
                </a:cubicBezTo>
                <a:cubicBezTo>
                  <a:pt x="2331" y="0"/>
                  <a:pt x="25499" y="1041"/>
                  <a:pt x="23316" y="1195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0" name="Freeform 560"/>
          <p:cNvSpPr/>
          <p:nvPr/>
        </p:nvSpPr>
        <p:spPr>
          <a:xfrm rot="0" flipH="0" flipV="1">
            <a:off x="16586162" y="8741049"/>
            <a:ext cx="13217" cy="7646"/>
          </a:xfrm>
          <a:custGeom>
            <a:pathLst>
              <a:path w="24706" h="14287">
                <a:moveTo>
                  <a:pt x="20290" y="11757"/>
                </a:moveTo>
                <a:cubicBezTo>
                  <a:pt x="24706" y="9227"/>
                  <a:pt x="24706" y="5110"/>
                  <a:pt x="20290" y="2530"/>
                </a:cubicBezTo>
                <a:cubicBezTo>
                  <a:pt x="15925" y="0"/>
                  <a:pt x="8781" y="0"/>
                  <a:pt x="4366" y="2530"/>
                </a:cubicBezTo>
                <a:cubicBezTo>
                  <a:pt x="0" y="5110"/>
                  <a:pt x="0" y="9227"/>
                  <a:pt x="4366" y="11757"/>
                </a:cubicBezTo>
                <a:cubicBezTo>
                  <a:pt x="8781" y="14287"/>
                  <a:pt x="15925" y="14287"/>
                  <a:pt x="2029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1" name="Freeform 561"/>
          <p:cNvSpPr/>
          <p:nvPr/>
        </p:nvSpPr>
        <p:spPr>
          <a:xfrm rot="0" flipH="0" flipV="1">
            <a:off x="16275765" y="8927299"/>
            <a:ext cx="16641" cy="6478"/>
          </a:xfrm>
          <a:custGeom>
            <a:pathLst>
              <a:path w="31105" h="12105">
                <a:moveTo>
                  <a:pt x="0" y="0"/>
                </a:moveTo>
                <a:lnTo>
                  <a:pt x="31105" y="6151"/>
                </a:lnTo>
                <a:lnTo>
                  <a:pt x="20637" y="12105"/>
                </a:lnTo>
                <a:lnTo>
                  <a:pt x="0" y="0"/>
                </a:lnTo>
                <a:close/>
                <a:moveTo>
                  <a:pt x="536376" y="3739306"/>
                </a:move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2" name="Freeform 562"/>
          <p:cNvSpPr/>
          <p:nvPr/>
        </p:nvSpPr>
        <p:spPr>
          <a:xfrm rot="0" flipH="0" flipV="1">
            <a:off x="16990355" y="8959690"/>
            <a:ext cx="299329" cy="495772"/>
          </a:xfrm>
          <a:custGeom>
            <a:pathLst>
              <a:path w="559495" h="926356">
                <a:moveTo>
                  <a:pt x="559495" y="0"/>
                </a:moveTo>
                <a:lnTo>
                  <a:pt x="0" y="322957"/>
                </a:lnTo>
                <a:lnTo>
                  <a:pt x="0" y="926356"/>
                </a:lnTo>
                <a:lnTo>
                  <a:pt x="559495" y="603349"/>
                </a:lnTo>
                <a:lnTo>
                  <a:pt x="559495" y="0"/>
                </a:lnTo>
              </a:path>
            </a:pathLst>
          </a:custGeom>
          <a:solidFill>
            <a:srgbClr val="FBC17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" name="Freeform 563"/>
          <p:cNvSpPr/>
          <p:nvPr/>
        </p:nvSpPr>
        <p:spPr>
          <a:xfrm rot="0" flipH="0" flipV="1">
            <a:off x="17014348" y="9001267"/>
            <a:ext cx="251316" cy="412616"/>
          </a:xfrm>
          <a:custGeom>
            <a:pathLst>
              <a:path w="469751" h="770979">
                <a:moveTo>
                  <a:pt x="0" y="271214"/>
                </a:moveTo>
                <a:lnTo>
                  <a:pt x="50" y="770979"/>
                </a:lnTo>
                <a:lnTo>
                  <a:pt x="469751" y="499715"/>
                </a:lnTo>
                <a:lnTo>
                  <a:pt x="469751" y="0"/>
                </a:lnTo>
                <a:lnTo>
                  <a:pt x="0" y="271214"/>
                </a:lnTo>
              </a:path>
            </a:pathLst>
          </a:custGeom>
          <a:solidFill>
            <a:srgbClr val="F1B36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4" name="Freeform 564"/>
          <p:cNvSpPr/>
          <p:nvPr/>
        </p:nvSpPr>
        <p:spPr>
          <a:xfrm rot="0" flipH="0" flipV="1">
            <a:off x="17289685" y="8941954"/>
            <a:ext cx="330037" cy="513507"/>
          </a:xfrm>
          <a:custGeom>
            <a:pathLst>
              <a:path w="616893" h="959495">
                <a:moveTo>
                  <a:pt x="616893" y="356146"/>
                </a:moveTo>
                <a:lnTo>
                  <a:pt x="0" y="0"/>
                </a:lnTo>
                <a:lnTo>
                  <a:pt x="0" y="603349"/>
                </a:lnTo>
                <a:lnTo>
                  <a:pt x="616893" y="959495"/>
                </a:lnTo>
                <a:lnTo>
                  <a:pt x="616893" y="356146"/>
                </a:lnTo>
              </a:path>
            </a:pathLst>
          </a:custGeom>
          <a:solidFill>
            <a:srgbClr val="E2A35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" name="Freeform 565"/>
          <p:cNvSpPr/>
          <p:nvPr/>
        </p:nvSpPr>
        <p:spPr>
          <a:xfrm rot="0" flipH="0" flipV="1">
            <a:off x="17313678" y="8983532"/>
            <a:ext cx="282051" cy="430352"/>
          </a:xfrm>
          <a:custGeom>
            <a:pathLst>
              <a:path w="527199" h="804118">
                <a:moveTo>
                  <a:pt x="0" y="499715"/>
                </a:moveTo>
                <a:lnTo>
                  <a:pt x="527199" y="804118"/>
                </a:lnTo>
                <a:lnTo>
                  <a:pt x="527199" y="304353"/>
                </a:lnTo>
                <a:lnTo>
                  <a:pt x="0" y="0"/>
                </a:lnTo>
                <a:lnTo>
                  <a:pt x="0" y="49971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6" name="Freeform 566"/>
          <p:cNvSpPr/>
          <p:nvPr/>
        </p:nvSpPr>
        <p:spPr>
          <a:xfrm rot="0" flipH="0" flipV="1">
            <a:off x="16990355" y="8769059"/>
            <a:ext cx="629367" cy="363498"/>
          </a:xfrm>
          <a:custGeom>
            <a:pathLst>
              <a:path w="1176388" h="679202">
                <a:moveTo>
                  <a:pt x="1176388" y="356196"/>
                </a:moveTo>
                <a:lnTo>
                  <a:pt x="559495" y="0"/>
                </a:lnTo>
                <a:lnTo>
                  <a:pt x="0" y="323007"/>
                </a:lnTo>
                <a:lnTo>
                  <a:pt x="616943" y="679202"/>
                </a:lnTo>
                <a:lnTo>
                  <a:pt x="1176388" y="35619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7" name="Freeform 567"/>
          <p:cNvSpPr/>
          <p:nvPr/>
        </p:nvSpPr>
        <p:spPr>
          <a:xfrm rot="0" flipH="0" flipV="1">
            <a:off x="17014401" y="9001321"/>
            <a:ext cx="251290" cy="412563"/>
          </a:xfrm>
          <a:custGeom>
            <a:pathLst>
              <a:path w="469702" h="770880">
                <a:moveTo>
                  <a:pt x="469702" y="499764"/>
                </a:moveTo>
                <a:lnTo>
                  <a:pt x="469702" y="0"/>
                </a:lnTo>
                <a:lnTo>
                  <a:pt x="465932" y="2083"/>
                </a:lnTo>
                <a:lnTo>
                  <a:pt x="0" y="271115"/>
                </a:lnTo>
                <a:lnTo>
                  <a:pt x="0" y="770880"/>
                </a:lnTo>
                <a:lnTo>
                  <a:pt x="20787" y="758924"/>
                </a:lnTo>
                <a:lnTo>
                  <a:pt x="469702" y="499764"/>
                </a:lnTo>
              </a:path>
            </a:pathLst>
          </a:custGeom>
          <a:solidFill>
            <a:srgbClr val="E2A3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8" name="Freeform 568"/>
          <p:cNvSpPr/>
          <p:nvPr/>
        </p:nvSpPr>
        <p:spPr>
          <a:xfrm rot="0" flipH="0" flipV="1">
            <a:off x="17014375" y="9001267"/>
            <a:ext cx="11147" cy="267519"/>
          </a:xfrm>
          <a:custGeom>
            <a:pathLst>
              <a:path w="20836" h="499864">
                <a:moveTo>
                  <a:pt x="20836" y="487809"/>
                </a:moveTo>
                <a:lnTo>
                  <a:pt x="20637" y="12104"/>
                </a:lnTo>
                <a:lnTo>
                  <a:pt x="49" y="0"/>
                </a:lnTo>
                <a:lnTo>
                  <a:pt x="0" y="499864"/>
                </a:lnTo>
                <a:lnTo>
                  <a:pt x="20836" y="487809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9" name="Freeform 569"/>
          <p:cNvSpPr/>
          <p:nvPr/>
        </p:nvSpPr>
        <p:spPr>
          <a:xfrm rot="0" flipH="0" flipV="1">
            <a:off x="17025416" y="9007719"/>
            <a:ext cx="240275" cy="393368"/>
          </a:xfrm>
          <a:custGeom>
            <a:pathLst>
              <a:path w="449114" h="735013">
                <a:moveTo>
                  <a:pt x="449114" y="475853"/>
                </a:moveTo>
                <a:lnTo>
                  <a:pt x="449114" y="0"/>
                </a:lnTo>
                <a:lnTo>
                  <a:pt x="10518" y="253355"/>
                </a:lnTo>
                <a:lnTo>
                  <a:pt x="199" y="259308"/>
                </a:lnTo>
                <a:lnTo>
                  <a:pt x="0" y="259308"/>
                </a:lnTo>
                <a:lnTo>
                  <a:pt x="0" y="263525"/>
                </a:lnTo>
                <a:lnTo>
                  <a:pt x="199" y="735013"/>
                </a:lnTo>
                <a:lnTo>
                  <a:pt x="449114" y="475853"/>
                </a:lnTo>
              </a:path>
            </a:pathLst>
          </a:custGeom>
          <a:solidFill>
            <a:srgbClr val="E2A3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0" name="Freeform 570"/>
          <p:cNvSpPr/>
          <p:nvPr/>
        </p:nvSpPr>
        <p:spPr>
          <a:xfrm rot="0" flipH="0" flipV="1">
            <a:off x="17031043" y="9017888"/>
            <a:ext cx="234648" cy="383199"/>
          </a:xfrm>
          <a:custGeom>
            <a:pathLst>
              <a:path w="438596" h="716012">
                <a:moveTo>
                  <a:pt x="438596" y="462856"/>
                </a:moveTo>
                <a:lnTo>
                  <a:pt x="438596" y="0"/>
                </a:lnTo>
                <a:lnTo>
                  <a:pt x="0" y="253355"/>
                </a:lnTo>
                <a:lnTo>
                  <a:pt x="99" y="716012"/>
                </a:lnTo>
                <a:lnTo>
                  <a:pt x="438596" y="462856"/>
                </a:lnTo>
              </a:path>
            </a:pathLst>
          </a:custGeom>
          <a:solidFill>
            <a:srgbClr val="F1B36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1" name="Freeform 571"/>
          <p:cNvSpPr/>
          <p:nvPr/>
        </p:nvSpPr>
        <p:spPr>
          <a:xfrm rot="0" flipH="0" flipV="1">
            <a:off x="17313678" y="8983558"/>
            <a:ext cx="282024" cy="430325"/>
          </a:xfrm>
          <a:custGeom>
            <a:pathLst>
              <a:path w="527149" h="804068">
                <a:moveTo>
                  <a:pt x="527149" y="804068"/>
                </a:moveTo>
                <a:lnTo>
                  <a:pt x="527149" y="304303"/>
                </a:lnTo>
                <a:lnTo>
                  <a:pt x="3770" y="2083"/>
                </a:lnTo>
                <a:lnTo>
                  <a:pt x="0" y="0"/>
                </a:lnTo>
                <a:lnTo>
                  <a:pt x="0" y="499764"/>
                </a:lnTo>
                <a:lnTo>
                  <a:pt x="506065" y="791964"/>
                </a:lnTo>
                <a:lnTo>
                  <a:pt x="527149" y="804068"/>
                </a:lnTo>
              </a:path>
            </a:pathLst>
          </a:custGeom>
          <a:solidFill>
            <a:srgbClr val="F0AB5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2" name="Freeform 572"/>
          <p:cNvSpPr/>
          <p:nvPr/>
        </p:nvSpPr>
        <p:spPr>
          <a:xfrm rot="0" flipH="0" flipV="1">
            <a:off x="17313678" y="8990037"/>
            <a:ext cx="270744" cy="410864"/>
          </a:xfrm>
          <a:custGeom>
            <a:pathLst>
              <a:path w="506065" h="767705">
                <a:moveTo>
                  <a:pt x="506065" y="767705"/>
                </a:moveTo>
                <a:lnTo>
                  <a:pt x="506065" y="292348"/>
                </a:lnTo>
                <a:lnTo>
                  <a:pt x="0" y="0"/>
                </a:lnTo>
                <a:lnTo>
                  <a:pt x="0" y="475505"/>
                </a:lnTo>
                <a:lnTo>
                  <a:pt x="506065" y="76770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73" name="Picture 573"/>
          <p:cNvPicPr>
            <a:picLocks noChangeAspect="0" noChangeArrowheads="1"/>
          </p:cNvPicPr>
          <p:nvPr/>
        </p:nvPicPr>
        <p:blipFill>
          <a:blip r:embed="rId5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449800" y="9168385"/>
            <a:ext cx="132937" cy="123643"/>
          </a:xfrm>
          <a:prstGeom prst="rect">
            <a:avLst/>
          </a:prstGeom>
          <a:noFill/>
          <a:extLst/>
        </p:spPr>
      </p:pic>
      <p:sp>
        <p:nvSpPr>
          <p:cNvPr id="574" name="Freeform 574"/>
          <p:cNvSpPr/>
          <p:nvPr/>
        </p:nvSpPr>
        <p:spPr>
          <a:xfrm rot="0" flipH="0" flipV="1">
            <a:off x="17501137" y="9224103"/>
            <a:ext cx="29168" cy="18797"/>
          </a:xfrm>
          <a:custGeom>
            <a:pathLst>
              <a:path w="54521" h="35123">
                <a:moveTo>
                  <a:pt x="54521" y="31452"/>
                </a:moveTo>
                <a:lnTo>
                  <a:pt x="0" y="0"/>
                </a:lnTo>
                <a:lnTo>
                  <a:pt x="0" y="3621"/>
                </a:lnTo>
                <a:lnTo>
                  <a:pt x="54521" y="35123"/>
                </a:lnTo>
                <a:lnTo>
                  <a:pt x="54521" y="3145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5" name="Freeform 575"/>
          <p:cNvSpPr/>
          <p:nvPr/>
        </p:nvSpPr>
        <p:spPr>
          <a:xfrm rot="0" flipH="0" flipV="1">
            <a:off x="17501137" y="9233900"/>
            <a:ext cx="29168" cy="18797"/>
          </a:xfrm>
          <a:custGeom>
            <a:pathLst>
              <a:path w="54521" h="35123">
                <a:moveTo>
                  <a:pt x="54521" y="31502"/>
                </a:moveTo>
                <a:lnTo>
                  <a:pt x="0" y="0"/>
                </a:lnTo>
                <a:lnTo>
                  <a:pt x="0" y="3671"/>
                </a:lnTo>
                <a:lnTo>
                  <a:pt x="54521" y="35123"/>
                </a:lnTo>
                <a:lnTo>
                  <a:pt x="54521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6" name="Freeform 576"/>
          <p:cNvSpPr/>
          <p:nvPr/>
        </p:nvSpPr>
        <p:spPr>
          <a:xfrm rot="0" flipH="0" flipV="1">
            <a:off x="17501137" y="9243671"/>
            <a:ext cx="29168" cy="18824"/>
          </a:xfrm>
          <a:custGeom>
            <a:pathLst>
              <a:path w="54521" h="35173">
                <a:moveTo>
                  <a:pt x="54521" y="31502"/>
                </a:moveTo>
                <a:lnTo>
                  <a:pt x="0" y="0"/>
                </a:lnTo>
                <a:lnTo>
                  <a:pt x="0" y="3671"/>
                </a:lnTo>
                <a:lnTo>
                  <a:pt x="54521" y="35173"/>
                </a:lnTo>
                <a:lnTo>
                  <a:pt x="54521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" name="Freeform 577"/>
          <p:cNvSpPr/>
          <p:nvPr/>
        </p:nvSpPr>
        <p:spPr>
          <a:xfrm rot="0" flipH="0" flipV="1">
            <a:off x="17501137" y="9253468"/>
            <a:ext cx="29168" cy="18797"/>
          </a:xfrm>
          <a:custGeom>
            <a:pathLst>
              <a:path w="54521" h="35123">
                <a:moveTo>
                  <a:pt x="54521" y="31452"/>
                </a:moveTo>
                <a:lnTo>
                  <a:pt x="0" y="0"/>
                </a:lnTo>
                <a:lnTo>
                  <a:pt x="0" y="3621"/>
                </a:lnTo>
                <a:lnTo>
                  <a:pt x="54521" y="35123"/>
                </a:lnTo>
                <a:lnTo>
                  <a:pt x="54521" y="3145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8" name="Freeform 578"/>
          <p:cNvSpPr/>
          <p:nvPr/>
        </p:nvSpPr>
        <p:spPr>
          <a:xfrm rot="0" flipH="0" flipV="1">
            <a:off x="17265692" y="9146417"/>
            <a:ext cx="47986" cy="16169"/>
          </a:xfrm>
          <a:custGeom>
            <a:pathLst>
              <a:path w="89694" h="30212">
                <a:moveTo>
                  <a:pt x="44847" y="0"/>
                </a:moveTo>
                <a:lnTo>
                  <a:pt x="0" y="25896"/>
                </a:lnTo>
                <a:lnTo>
                  <a:pt x="0" y="30212"/>
                </a:lnTo>
                <a:lnTo>
                  <a:pt x="44847" y="4316"/>
                </a:lnTo>
                <a:lnTo>
                  <a:pt x="89694" y="30163"/>
                </a:lnTo>
                <a:lnTo>
                  <a:pt x="89694" y="25847"/>
                </a:lnTo>
                <a:lnTo>
                  <a:pt x="44847" y="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9" name="Freeform 579"/>
          <p:cNvSpPr/>
          <p:nvPr/>
        </p:nvSpPr>
        <p:spPr>
          <a:xfrm rot="0" flipH="0" flipV="1">
            <a:off x="17569719" y="8941954"/>
            <a:ext cx="26010" cy="42719"/>
          </a:xfrm>
          <a:custGeom>
            <a:pathLst>
              <a:path w="48618" h="79821">
                <a:moveTo>
                  <a:pt x="48618" y="53925"/>
                </a:moveTo>
                <a:lnTo>
                  <a:pt x="3721" y="79821"/>
                </a:lnTo>
                <a:lnTo>
                  <a:pt x="0" y="77638"/>
                </a:lnTo>
                <a:lnTo>
                  <a:pt x="44847" y="51742"/>
                </a:lnTo>
                <a:lnTo>
                  <a:pt x="44847" y="0"/>
                </a:lnTo>
                <a:lnTo>
                  <a:pt x="48618" y="2133"/>
                </a:lnTo>
                <a:lnTo>
                  <a:pt x="48618" y="5392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0" name="Freeform 580"/>
          <p:cNvSpPr/>
          <p:nvPr/>
        </p:nvSpPr>
        <p:spPr>
          <a:xfrm rot="0" flipH="0" flipV="1">
            <a:off x="17313678" y="9411627"/>
            <a:ext cx="2016" cy="29948"/>
          </a:xfrm>
          <a:custGeom>
            <a:pathLst>
              <a:path w="3770" h="55959">
                <a:moveTo>
                  <a:pt x="3770" y="53826"/>
                </a:moveTo>
                <a:lnTo>
                  <a:pt x="3770" y="2084"/>
                </a:lnTo>
                <a:lnTo>
                  <a:pt x="0" y="0"/>
                </a:lnTo>
                <a:lnTo>
                  <a:pt x="0" y="55959"/>
                </a:lnTo>
                <a:lnTo>
                  <a:pt x="3770" y="5382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1" name="Freeform 581"/>
          <p:cNvSpPr/>
          <p:nvPr/>
        </p:nvSpPr>
        <p:spPr>
          <a:xfrm rot="0" flipH="0" flipV="1">
            <a:off x="17571710" y="9234803"/>
            <a:ext cx="47986" cy="16195"/>
          </a:xfrm>
          <a:custGeom>
            <a:pathLst>
              <a:path w="89694" h="30262">
                <a:moveTo>
                  <a:pt x="44897" y="0"/>
                </a:moveTo>
                <a:lnTo>
                  <a:pt x="0" y="25946"/>
                </a:lnTo>
                <a:lnTo>
                  <a:pt x="0" y="30262"/>
                </a:lnTo>
                <a:lnTo>
                  <a:pt x="44897" y="4366"/>
                </a:lnTo>
                <a:lnTo>
                  <a:pt x="89694" y="30212"/>
                </a:lnTo>
                <a:lnTo>
                  <a:pt x="89694" y="25896"/>
                </a:lnTo>
                <a:lnTo>
                  <a:pt x="44897" y="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2" name="Freeform 582"/>
          <p:cNvSpPr/>
          <p:nvPr/>
        </p:nvSpPr>
        <p:spPr>
          <a:xfrm rot="0" flipH="0" flipV="1">
            <a:off x="17014348" y="8959690"/>
            <a:ext cx="26010" cy="42719"/>
          </a:xfrm>
          <a:custGeom>
            <a:pathLst>
              <a:path w="48617" h="79821">
                <a:moveTo>
                  <a:pt x="0" y="53925"/>
                </a:moveTo>
                <a:lnTo>
                  <a:pt x="44897" y="79821"/>
                </a:lnTo>
                <a:lnTo>
                  <a:pt x="48617" y="77638"/>
                </a:lnTo>
                <a:lnTo>
                  <a:pt x="3771" y="51742"/>
                </a:lnTo>
                <a:lnTo>
                  <a:pt x="3771" y="0"/>
                </a:lnTo>
                <a:lnTo>
                  <a:pt x="50" y="2133"/>
                </a:lnTo>
                <a:lnTo>
                  <a:pt x="0" y="5392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" name="Freeform 583"/>
          <p:cNvSpPr/>
          <p:nvPr/>
        </p:nvSpPr>
        <p:spPr>
          <a:xfrm rot="0" flipH="0" flipV="1">
            <a:off x="17263675" y="9411627"/>
            <a:ext cx="2016" cy="29948"/>
          </a:xfrm>
          <a:custGeom>
            <a:pathLst>
              <a:path w="3770" h="55959">
                <a:moveTo>
                  <a:pt x="3770" y="55959"/>
                </a:moveTo>
                <a:lnTo>
                  <a:pt x="3770" y="0"/>
                </a:lnTo>
                <a:lnTo>
                  <a:pt x="0" y="2084"/>
                </a:lnTo>
                <a:lnTo>
                  <a:pt x="0" y="53826"/>
                </a:lnTo>
                <a:lnTo>
                  <a:pt x="3770" y="55959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" name="Freeform 584"/>
          <p:cNvSpPr/>
          <p:nvPr/>
        </p:nvSpPr>
        <p:spPr>
          <a:xfrm rot="0" flipH="0" flipV="1">
            <a:off x="16990408" y="9252539"/>
            <a:ext cx="35007" cy="16248"/>
          </a:xfrm>
          <a:custGeom>
            <a:pathLst>
              <a:path w="65434" h="30361">
                <a:moveTo>
                  <a:pt x="65434" y="16321"/>
                </a:moveTo>
                <a:lnTo>
                  <a:pt x="65434" y="12104"/>
                </a:lnTo>
                <a:lnTo>
                  <a:pt x="44846" y="0"/>
                </a:lnTo>
                <a:lnTo>
                  <a:pt x="0" y="26045"/>
                </a:lnTo>
                <a:lnTo>
                  <a:pt x="0" y="30361"/>
                </a:lnTo>
                <a:lnTo>
                  <a:pt x="44846" y="4365"/>
                </a:lnTo>
                <a:lnTo>
                  <a:pt x="65434" y="16321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5" name="Freeform 585"/>
          <p:cNvSpPr/>
          <p:nvPr/>
        </p:nvSpPr>
        <p:spPr>
          <a:xfrm rot="0" flipH="0" flipV="1">
            <a:off x="17289685" y="8930511"/>
            <a:ext cx="330037" cy="198356"/>
          </a:xfrm>
          <a:custGeom>
            <a:pathLst>
              <a:path w="616893" h="370632">
                <a:moveTo>
                  <a:pt x="616893" y="356146"/>
                </a:moveTo>
                <a:lnTo>
                  <a:pt x="0" y="0"/>
                </a:lnTo>
                <a:lnTo>
                  <a:pt x="0" y="14436"/>
                </a:lnTo>
                <a:lnTo>
                  <a:pt x="616893" y="370632"/>
                </a:lnTo>
                <a:lnTo>
                  <a:pt x="616893" y="356146"/>
                </a:lnTo>
              </a:path>
            </a:pathLst>
          </a:custGeom>
          <a:solidFill>
            <a:srgbClr val="E2A35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6" name="Freeform 586"/>
          <p:cNvSpPr/>
          <p:nvPr/>
        </p:nvSpPr>
        <p:spPr>
          <a:xfrm rot="0" flipH="0" flipV="1">
            <a:off x="16990382" y="8757669"/>
            <a:ext cx="629340" cy="363472"/>
          </a:xfrm>
          <a:custGeom>
            <a:pathLst>
              <a:path w="1176338" h="679153">
                <a:moveTo>
                  <a:pt x="1176338" y="356196"/>
                </a:moveTo>
                <a:lnTo>
                  <a:pt x="559445" y="0"/>
                </a:lnTo>
                <a:lnTo>
                  <a:pt x="0" y="323007"/>
                </a:lnTo>
                <a:lnTo>
                  <a:pt x="616893" y="679153"/>
                </a:lnTo>
                <a:lnTo>
                  <a:pt x="1176338" y="356196"/>
                </a:lnTo>
              </a:path>
            </a:pathLst>
          </a:custGeom>
          <a:solidFill>
            <a:srgbClr val="FBCA8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7" name="Freeform 587"/>
          <p:cNvSpPr/>
          <p:nvPr/>
        </p:nvSpPr>
        <p:spPr>
          <a:xfrm rot="0" flipH="0" flipV="1">
            <a:off x="16990355" y="8948273"/>
            <a:ext cx="299329" cy="180594"/>
          </a:xfrm>
          <a:custGeom>
            <a:pathLst>
              <a:path w="559495" h="337443">
                <a:moveTo>
                  <a:pt x="0" y="337443"/>
                </a:moveTo>
                <a:lnTo>
                  <a:pt x="0" y="323007"/>
                </a:lnTo>
                <a:lnTo>
                  <a:pt x="559495" y="0"/>
                </a:lnTo>
                <a:lnTo>
                  <a:pt x="559495" y="14436"/>
                </a:lnTo>
                <a:lnTo>
                  <a:pt x="0" y="337443"/>
                </a:lnTo>
              </a:path>
            </a:pathLst>
          </a:custGeom>
          <a:solidFill>
            <a:srgbClr val="FBC17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8" name="Freeform 588"/>
          <p:cNvSpPr/>
          <p:nvPr/>
        </p:nvSpPr>
        <p:spPr>
          <a:xfrm rot="0" flipH="0" flipV="1">
            <a:off x="17014746" y="8937733"/>
            <a:ext cx="13642" cy="12239"/>
          </a:xfrm>
          <a:custGeom>
            <a:pathLst>
              <a:path w="25500" h="22870">
                <a:moveTo>
                  <a:pt x="23366" y="11956"/>
                </a:moveTo>
                <a:cubicBezTo>
                  <a:pt x="25103" y="20886"/>
                  <a:pt x="0" y="22870"/>
                  <a:pt x="1290" y="10517"/>
                </a:cubicBezTo>
                <a:cubicBezTo>
                  <a:pt x="2382" y="0"/>
                  <a:pt x="25500" y="992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9" name="Freeform 589"/>
          <p:cNvSpPr/>
          <p:nvPr/>
        </p:nvSpPr>
        <p:spPr>
          <a:xfrm rot="0" flipH="0" flipV="1">
            <a:off x="17014720" y="8939352"/>
            <a:ext cx="13243" cy="7646"/>
          </a:xfrm>
          <a:custGeom>
            <a:pathLst>
              <a:path w="24755" h="14288">
                <a:moveTo>
                  <a:pt x="20340" y="11758"/>
                </a:moveTo>
                <a:cubicBezTo>
                  <a:pt x="24755" y="9178"/>
                  <a:pt x="24755" y="5061"/>
                  <a:pt x="20340" y="2530"/>
                </a:cubicBezTo>
                <a:cubicBezTo>
                  <a:pt x="15924" y="0"/>
                  <a:pt x="8781" y="0"/>
                  <a:pt x="4415" y="2530"/>
                </a:cubicBezTo>
                <a:cubicBezTo>
                  <a:pt x="0" y="5061"/>
                  <a:pt x="0" y="9178"/>
                  <a:pt x="4415" y="11758"/>
                </a:cubicBezTo>
                <a:cubicBezTo>
                  <a:pt x="8781" y="14288"/>
                  <a:pt x="15924" y="14288"/>
                  <a:pt x="2034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0" name="Freeform 590"/>
          <p:cNvSpPr/>
          <p:nvPr/>
        </p:nvSpPr>
        <p:spPr>
          <a:xfrm rot="0" flipH="0" flipV="1">
            <a:off x="17051320" y="8944556"/>
            <a:ext cx="13615" cy="12265"/>
          </a:xfrm>
          <a:custGeom>
            <a:pathLst>
              <a:path w="25450" h="22919">
                <a:moveTo>
                  <a:pt x="23317" y="11956"/>
                </a:moveTo>
                <a:cubicBezTo>
                  <a:pt x="25102" y="20935"/>
                  <a:pt x="0" y="22919"/>
                  <a:pt x="1240" y="10517"/>
                </a:cubicBezTo>
                <a:cubicBezTo>
                  <a:pt x="2332" y="0"/>
                  <a:pt x="25450" y="104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1" name="Freeform 591"/>
          <p:cNvSpPr/>
          <p:nvPr/>
        </p:nvSpPr>
        <p:spPr>
          <a:xfrm rot="0" flipH="0" flipV="1">
            <a:off x="17051267" y="8946202"/>
            <a:ext cx="13243" cy="7646"/>
          </a:xfrm>
          <a:custGeom>
            <a:pathLst>
              <a:path w="24755" h="14288">
                <a:moveTo>
                  <a:pt x="20340" y="11758"/>
                </a:moveTo>
                <a:cubicBezTo>
                  <a:pt x="24755" y="9228"/>
                  <a:pt x="24755" y="5110"/>
                  <a:pt x="20340" y="2580"/>
                </a:cubicBezTo>
                <a:cubicBezTo>
                  <a:pt x="15974" y="0"/>
                  <a:pt x="8830" y="0"/>
                  <a:pt x="4415" y="2580"/>
                </a:cubicBezTo>
                <a:cubicBezTo>
                  <a:pt x="0" y="5110"/>
                  <a:pt x="0" y="9228"/>
                  <a:pt x="4415" y="11758"/>
                </a:cubicBezTo>
                <a:cubicBezTo>
                  <a:pt x="8830" y="14288"/>
                  <a:pt x="15974" y="14288"/>
                  <a:pt x="2034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" name="Freeform 592"/>
          <p:cNvSpPr/>
          <p:nvPr/>
        </p:nvSpPr>
        <p:spPr>
          <a:xfrm rot="0" flipH="0" flipV="1">
            <a:off x="17222589" y="8815310"/>
            <a:ext cx="13642" cy="12239"/>
          </a:xfrm>
          <a:custGeom>
            <a:pathLst>
              <a:path w="25500" h="22870">
                <a:moveTo>
                  <a:pt x="23317" y="11956"/>
                </a:moveTo>
                <a:cubicBezTo>
                  <a:pt x="25103" y="20935"/>
                  <a:pt x="0" y="22870"/>
                  <a:pt x="1290" y="10517"/>
                </a:cubicBezTo>
                <a:cubicBezTo>
                  <a:pt x="2382" y="0"/>
                  <a:pt x="25500" y="104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" name="Freeform 593"/>
          <p:cNvSpPr/>
          <p:nvPr/>
        </p:nvSpPr>
        <p:spPr>
          <a:xfrm rot="0" flipH="0" flipV="1">
            <a:off x="17222563" y="8816929"/>
            <a:ext cx="13217" cy="7646"/>
          </a:xfrm>
          <a:custGeom>
            <a:pathLst>
              <a:path w="24705" h="14288">
                <a:moveTo>
                  <a:pt x="20290" y="11758"/>
                </a:moveTo>
                <a:cubicBezTo>
                  <a:pt x="24705" y="9228"/>
                  <a:pt x="24705" y="5060"/>
                  <a:pt x="20290" y="2580"/>
                </a:cubicBezTo>
                <a:cubicBezTo>
                  <a:pt x="15924" y="0"/>
                  <a:pt x="8781" y="0"/>
                  <a:pt x="4415" y="2580"/>
                </a:cubicBezTo>
                <a:cubicBezTo>
                  <a:pt x="0" y="5060"/>
                  <a:pt x="0" y="9228"/>
                  <a:pt x="4415" y="11758"/>
                </a:cubicBezTo>
                <a:cubicBezTo>
                  <a:pt x="8781" y="14288"/>
                  <a:pt x="15924" y="14288"/>
                  <a:pt x="2029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4" name="Freeform 594"/>
          <p:cNvSpPr/>
          <p:nvPr/>
        </p:nvSpPr>
        <p:spPr>
          <a:xfrm rot="0" flipH="0" flipV="1">
            <a:off x="17116266" y="8878977"/>
            <a:ext cx="13615" cy="12266"/>
          </a:xfrm>
          <a:custGeom>
            <a:pathLst>
              <a:path w="25450" h="22920">
                <a:moveTo>
                  <a:pt x="23317" y="12006"/>
                </a:moveTo>
                <a:cubicBezTo>
                  <a:pt x="25103" y="20935"/>
                  <a:pt x="0" y="22920"/>
                  <a:pt x="1290" y="10517"/>
                </a:cubicBezTo>
                <a:cubicBezTo>
                  <a:pt x="2382" y="0"/>
                  <a:pt x="25450" y="1042"/>
                  <a:pt x="23317" y="1200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5" name="Freeform 595"/>
          <p:cNvSpPr/>
          <p:nvPr/>
        </p:nvSpPr>
        <p:spPr>
          <a:xfrm rot="0" flipH="0" flipV="1">
            <a:off x="17116213" y="8880623"/>
            <a:ext cx="13243" cy="7646"/>
          </a:xfrm>
          <a:custGeom>
            <a:pathLst>
              <a:path w="24755" h="14288">
                <a:moveTo>
                  <a:pt x="20340" y="11758"/>
                </a:moveTo>
                <a:cubicBezTo>
                  <a:pt x="24755" y="9228"/>
                  <a:pt x="24755" y="5110"/>
                  <a:pt x="20340" y="2580"/>
                </a:cubicBezTo>
                <a:cubicBezTo>
                  <a:pt x="15974" y="0"/>
                  <a:pt x="8831" y="0"/>
                  <a:pt x="4415" y="2580"/>
                </a:cubicBezTo>
                <a:cubicBezTo>
                  <a:pt x="0" y="5110"/>
                  <a:pt x="0" y="9228"/>
                  <a:pt x="4415" y="11758"/>
                </a:cubicBezTo>
                <a:cubicBezTo>
                  <a:pt x="8831" y="14288"/>
                  <a:pt x="15974" y="14288"/>
                  <a:pt x="2034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6" name="Freeform 596"/>
          <p:cNvSpPr/>
          <p:nvPr/>
        </p:nvSpPr>
        <p:spPr>
          <a:xfrm rot="0" flipH="0" flipV="1">
            <a:off x="17318800" y="8767121"/>
            <a:ext cx="13615" cy="12239"/>
          </a:xfrm>
          <a:custGeom>
            <a:pathLst>
              <a:path w="25450" h="22870">
                <a:moveTo>
                  <a:pt x="23317" y="11956"/>
                </a:moveTo>
                <a:cubicBezTo>
                  <a:pt x="25103" y="20886"/>
                  <a:pt x="0" y="22870"/>
                  <a:pt x="1241" y="10468"/>
                </a:cubicBezTo>
                <a:cubicBezTo>
                  <a:pt x="2332" y="0"/>
                  <a:pt x="25450" y="99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7" name="Freeform 597"/>
          <p:cNvSpPr/>
          <p:nvPr/>
        </p:nvSpPr>
        <p:spPr>
          <a:xfrm rot="0" flipH="0" flipV="1">
            <a:off x="17318747" y="8768767"/>
            <a:ext cx="13243" cy="7619"/>
          </a:xfrm>
          <a:custGeom>
            <a:pathLst>
              <a:path w="24755" h="14238">
                <a:moveTo>
                  <a:pt x="20340" y="11708"/>
                </a:moveTo>
                <a:cubicBezTo>
                  <a:pt x="24755" y="9178"/>
                  <a:pt x="24755" y="5060"/>
                  <a:pt x="20340" y="2530"/>
                </a:cubicBezTo>
                <a:cubicBezTo>
                  <a:pt x="15974" y="0"/>
                  <a:pt x="8831" y="0"/>
                  <a:pt x="4415" y="2530"/>
                </a:cubicBezTo>
                <a:cubicBezTo>
                  <a:pt x="0" y="5060"/>
                  <a:pt x="0" y="9178"/>
                  <a:pt x="4415" y="11708"/>
                </a:cubicBezTo>
                <a:cubicBezTo>
                  <a:pt x="8831" y="14238"/>
                  <a:pt x="15974" y="1423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Freeform 598"/>
          <p:cNvSpPr/>
          <p:nvPr/>
        </p:nvSpPr>
        <p:spPr>
          <a:xfrm rot="0" flipH="0" flipV="1">
            <a:off x="17345846" y="8781777"/>
            <a:ext cx="13642" cy="12239"/>
          </a:xfrm>
          <a:custGeom>
            <a:pathLst>
              <a:path w="25500" h="22870">
                <a:moveTo>
                  <a:pt x="23317" y="11955"/>
                </a:moveTo>
                <a:cubicBezTo>
                  <a:pt x="25103" y="20885"/>
                  <a:pt x="0" y="22870"/>
                  <a:pt x="1290" y="10467"/>
                </a:cubicBezTo>
                <a:cubicBezTo>
                  <a:pt x="2382" y="0"/>
                  <a:pt x="25500" y="992"/>
                  <a:pt x="23317" y="1195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9" name="Freeform 599"/>
          <p:cNvSpPr/>
          <p:nvPr/>
        </p:nvSpPr>
        <p:spPr>
          <a:xfrm rot="0" flipH="0" flipV="1">
            <a:off x="17345819" y="8783396"/>
            <a:ext cx="13243" cy="7646"/>
          </a:xfrm>
          <a:custGeom>
            <a:pathLst>
              <a:path w="24755" h="14287">
                <a:moveTo>
                  <a:pt x="20340" y="11708"/>
                </a:moveTo>
                <a:cubicBezTo>
                  <a:pt x="24755" y="9178"/>
                  <a:pt x="24755" y="5060"/>
                  <a:pt x="20340" y="2530"/>
                </a:cubicBezTo>
                <a:cubicBezTo>
                  <a:pt x="15924" y="0"/>
                  <a:pt x="8781" y="0"/>
                  <a:pt x="4365" y="2530"/>
                </a:cubicBezTo>
                <a:cubicBezTo>
                  <a:pt x="0" y="5060"/>
                  <a:pt x="0" y="9178"/>
                  <a:pt x="4365" y="11708"/>
                </a:cubicBezTo>
                <a:cubicBezTo>
                  <a:pt x="8781" y="14287"/>
                  <a:pt x="15924" y="14287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0" name="Freeform 600"/>
          <p:cNvSpPr/>
          <p:nvPr/>
        </p:nvSpPr>
        <p:spPr>
          <a:xfrm rot="0" flipH="0" flipV="1">
            <a:off x="17473747" y="8852799"/>
            <a:ext cx="13615" cy="12239"/>
          </a:xfrm>
          <a:custGeom>
            <a:pathLst>
              <a:path w="25450" h="22869">
                <a:moveTo>
                  <a:pt x="23316" y="11955"/>
                </a:moveTo>
                <a:cubicBezTo>
                  <a:pt x="25053" y="20885"/>
                  <a:pt x="0" y="22869"/>
                  <a:pt x="1240" y="10517"/>
                </a:cubicBezTo>
                <a:cubicBezTo>
                  <a:pt x="2332" y="0"/>
                  <a:pt x="25450" y="1041"/>
                  <a:pt x="23316" y="1195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1" name="Freeform 601"/>
          <p:cNvSpPr/>
          <p:nvPr/>
        </p:nvSpPr>
        <p:spPr>
          <a:xfrm rot="0" flipH="0" flipV="1">
            <a:off x="17473694" y="8854418"/>
            <a:ext cx="13243" cy="7646"/>
          </a:xfrm>
          <a:custGeom>
            <a:pathLst>
              <a:path w="24755" h="14287">
                <a:moveTo>
                  <a:pt x="20340" y="11757"/>
                </a:moveTo>
                <a:cubicBezTo>
                  <a:pt x="24755" y="9227"/>
                  <a:pt x="24755" y="5060"/>
                  <a:pt x="20340" y="2530"/>
                </a:cubicBezTo>
                <a:cubicBezTo>
                  <a:pt x="15924" y="0"/>
                  <a:pt x="8830" y="0"/>
                  <a:pt x="4415" y="2530"/>
                </a:cubicBezTo>
                <a:cubicBezTo>
                  <a:pt x="0" y="5060"/>
                  <a:pt x="0" y="9227"/>
                  <a:pt x="4415" y="11757"/>
                </a:cubicBezTo>
                <a:cubicBezTo>
                  <a:pt x="8830" y="14287"/>
                  <a:pt x="15924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" name="Freeform 602"/>
          <p:cNvSpPr/>
          <p:nvPr/>
        </p:nvSpPr>
        <p:spPr>
          <a:xfrm rot="0" flipH="0" flipV="1">
            <a:off x="17150504" y="9019136"/>
            <a:ext cx="13615" cy="12266"/>
          </a:xfrm>
          <a:custGeom>
            <a:pathLst>
              <a:path w="25450" h="22920">
                <a:moveTo>
                  <a:pt x="23317" y="11956"/>
                </a:moveTo>
                <a:cubicBezTo>
                  <a:pt x="25103" y="20935"/>
                  <a:pt x="0" y="22920"/>
                  <a:pt x="1241" y="10517"/>
                </a:cubicBezTo>
                <a:cubicBezTo>
                  <a:pt x="2382" y="0"/>
                  <a:pt x="25450" y="104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3" name="Freeform 603"/>
          <p:cNvSpPr/>
          <p:nvPr/>
        </p:nvSpPr>
        <p:spPr>
          <a:xfrm rot="0" flipH="0" flipV="1">
            <a:off x="17150477" y="9020782"/>
            <a:ext cx="13217" cy="7646"/>
          </a:xfrm>
          <a:custGeom>
            <a:pathLst>
              <a:path w="24705" h="14288">
                <a:moveTo>
                  <a:pt x="20290" y="11758"/>
                </a:moveTo>
                <a:cubicBezTo>
                  <a:pt x="24705" y="9228"/>
                  <a:pt x="24705" y="5110"/>
                  <a:pt x="20290" y="2580"/>
                </a:cubicBezTo>
                <a:cubicBezTo>
                  <a:pt x="15924" y="0"/>
                  <a:pt x="8781" y="0"/>
                  <a:pt x="4365" y="2580"/>
                </a:cubicBezTo>
                <a:cubicBezTo>
                  <a:pt x="0" y="5110"/>
                  <a:pt x="0" y="9228"/>
                  <a:pt x="4365" y="11758"/>
                </a:cubicBezTo>
                <a:cubicBezTo>
                  <a:pt x="8781" y="14288"/>
                  <a:pt x="15924" y="14288"/>
                  <a:pt x="2029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4" name="Freeform 604"/>
          <p:cNvSpPr/>
          <p:nvPr/>
        </p:nvSpPr>
        <p:spPr>
          <a:xfrm rot="0" flipH="0" flipV="1">
            <a:off x="17262533" y="9083016"/>
            <a:ext cx="13641" cy="12266"/>
          </a:xfrm>
          <a:custGeom>
            <a:pathLst>
              <a:path w="25499" h="22920">
                <a:moveTo>
                  <a:pt x="23366" y="12005"/>
                </a:moveTo>
                <a:cubicBezTo>
                  <a:pt x="25102" y="20935"/>
                  <a:pt x="0" y="22920"/>
                  <a:pt x="1289" y="10517"/>
                </a:cubicBezTo>
                <a:cubicBezTo>
                  <a:pt x="2381" y="0"/>
                  <a:pt x="25499" y="1042"/>
                  <a:pt x="23366" y="1200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5" name="Freeform 605"/>
          <p:cNvSpPr/>
          <p:nvPr/>
        </p:nvSpPr>
        <p:spPr>
          <a:xfrm rot="0" flipH="0" flipV="1">
            <a:off x="17262507" y="9084662"/>
            <a:ext cx="13217" cy="7646"/>
          </a:xfrm>
          <a:custGeom>
            <a:pathLst>
              <a:path w="24705" h="14288">
                <a:moveTo>
                  <a:pt x="20340" y="11758"/>
                </a:moveTo>
                <a:cubicBezTo>
                  <a:pt x="24705" y="9228"/>
                  <a:pt x="24705" y="5110"/>
                  <a:pt x="20340" y="2580"/>
                </a:cubicBezTo>
                <a:cubicBezTo>
                  <a:pt x="15925" y="0"/>
                  <a:pt x="8781" y="0"/>
                  <a:pt x="4366" y="2580"/>
                </a:cubicBezTo>
                <a:cubicBezTo>
                  <a:pt x="0" y="5110"/>
                  <a:pt x="0" y="9228"/>
                  <a:pt x="4366" y="11758"/>
                </a:cubicBezTo>
                <a:cubicBezTo>
                  <a:pt x="8781" y="14288"/>
                  <a:pt x="15925" y="14288"/>
                  <a:pt x="2034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Freeform 606"/>
          <p:cNvSpPr/>
          <p:nvPr/>
        </p:nvSpPr>
        <p:spPr>
          <a:xfrm rot="0" flipH="0" flipV="1">
            <a:off x="17548486" y="8940255"/>
            <a:ext cx="13615" cy="12265"/>
          </a:xfrm>
          <a:custGeom>
            <a:pathLst>
              <a:path w="25450" h="22919">
                <a:moveTo>
                  <a:pt x="23316" y="12005"/>
                </a:moveTo>
                <a:cubicBezTo>
                  <a:pt x="25102" y="20935"/>
                  <a:pt x="0" y="22919"/>
                  <a:pt x="1290" y="10517"/>
                </a:cubicBezTo>
                <a:cubicBezTo>
                  <a:pt x="2381" y="0"/>
                  <a:pt x="25450" y="1041"/>
                  <a:pt x="23316" y="1200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7" name="Freeform 607"/>
          <p:cNvSpPr/>
          <p:nvPr/>
        </p:nvSpPr>
        <p:spPr>
          <a:xfrm rot="0" flipH="0" flipV="1">
            <a:off x="17548460" y="8941901"/>
            <a:ext cx="13217" cy="7646"/>
          </a:xfrm>
          <a:custGeom>
            <a:pathLst>
              <a:path w="24706" h="14287">
                <a:moveTo>
                  <a:pt x="20291" y="11757"/>
                </a:moveTo>
                <a:cubicBezTo>
                  <a:pt x="24706" y="9227"/>
                  <a:pt x="24706" y="5110"/>
                  <a:pt x="20291" y="2530"/>
                </a:cubicBezTo>
                <a:cubicBezTo>
                  <a:pt x="15925" y="0"/>
                  <a:pt x="8781" y="0"/>
                  <a:pt x="4366" y="2530"/>
                </a:cubicBezTo>
                <a:cubicBezTo>
                  <a:pt x="0" y="5110"/>
                  <a:pt x="0" y="9227"/>
                  <a:pt x="4366" y="11757"/>
                </a:cubicBezTo>
                <a:cubicBezTo>
                  <a:pt x="8781" y="14287"/>
                  <a:pt x="15925" y="14287"/>
                  <a:pt x="20291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Freeform 608"/>
          <p:cNvSpPr/>
          <p:nvPr/>
        </p:nvSpPr>
        <p:spPr>
          <a:xfrm rot="0" flipH="0" flipV="1">
            <a:off x="17436430" y="9014835"/>
            <a:ext cx="13641" cy="12239"/>
          </a:xfrm>
          <a:custGeom>
            <a:pathLst>
              <a:path w="25499" h="22869">
                <a:moveTo>
                  <a:pt x="23317" y="11906"/>
                </a:moveTo>
                <a:cubicBezTo>
                  <a:pt x="25103" y="20885"/>
                  <a:pt x="0" y="22869"/>
                  <a:pt x="1290" y="10467"/>
                </a:cubicBezTo>
                <a:cubicBezTo>
                  <a:pt x="2381" y="0"/>
                  <a:pt x="25499" y="992"/>
                  <a:pt x="23317" y="1190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9" name="Freeform 609"/>
          <p:cNvSpPr/>
          <p:nvPr/>
        </p:nvSpPr>
        <p:spPr>
          <a:xfrm rot="0" flipH="0" flipV="1">
            <a:off x="17436403" y="9016481"/>
            <a:ext cx="13243" cy="7646"/>
          </a:xfrm>
          <a:custGeom>
            <a:pathLst>
              <a:path w="24755" h="14288">
                <a:moveTo>
                  <a:pt x="20339" y="11758"/>
                </a:moveTo>
                <a:cubicBezTo>
                  <a:pt x="24755" y="9227"/>
                  <a:pt x="24755" y="5110"/>
                  <a:pt x="20339" y="2530"/>
                </a:cubicBezTo>
                <a:cubicBezTo>
                  <a:pt x="15924" y="0"/>
                  <a:pt x="8830" y="0"/>
                  <a:pt x="4415" y="2530"/>
                </a:cubicBezTo>
                <a:cubicBezTo>
                  <a:pt x="0" y="5110"/>
                  <a:pt x="0" y="9227"/>
                  <a:pt x="4415" y="11758"/>
                </a:cubicBezTo>
                <a:cubicBezTo>
                  <a:pt x="8830" y="14288"/>
                  <a:pt x="15924" y="14288"/>
                  <a:pt x="20339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0" name="Freeform 610"/>
          <p:cNvSpPr/>
          <p:nvPr/>
        </p:nvSpPr>
        <p:spPr>
          <a:xfrm rot="0" flipH="0" flipV="1">
            <a:off x="17557112" y="8913785"/>
            <a:ext cx="13615" cy="12266"/>
          </a:xfrm>
          <a:custGeom>
            <a:pathLst>
              <a:path w="25450" h="22920">
                <a:moveTo>
                  <a:pt x="23316" y="12006"/>
                </a:moveTo>
                <a:cubicBezTo>
                  <a:pt x="25102" y="20935"/>
                  <a:pt x="0" y="22920"/>
                  <a:pt x="1290" y="10517"/>
                </a:cubicBezTo>
                <a:cubicBezTo>
                  <a:pt x="2381" y="0"/>
                  <a:pt x="25450" y="1042"/>
                  <a:pt x="23316" y="1200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1" name="Freeform 611"/>
          <p:cNvSpPr/>
          <p:nvPr/>
        </p:nvSpPr>
        <p:spPr>
          <a:xfrm rot="0" flipH="0" flipV="1">
            <a:off x="17557059" y="8915431"/>
            <a:ext cx="13243" cy="7646"/>
          </a:xfrm>
          <a:custGeom>
            <a:pathLst>
              <a:path w="24755" h="14288">
                <a:moveTo>
                  <a:pt x="20389" y="11758"/>
                </a:moveTo>
                <a:cubicBezTo>
                  <a:pt x="24755" y="9228"/>
                  <a:pt x="24755" y="5110"/>
                  <a:pt x="20389" y="2580"/>
                </a:cubicBezTo>
                <a:cubicBezTo>
                  <a:pt x="15974" y="0"/>
                  <a:pt x="8830" y="0"/>
                  <a:pt x="4415" y="2580"/>
                </a:cubicBezTo>
                <a:cubicBezTo>
                  <a:pt x="0" y="5110"/>
                  <a:pt x="0" y="9228"/>
                  <a:pt x="4415" y="11758"/>
                </a:cubicBezTo>
                <a:cubicBezTo>
                  <a:pt x="8830" y="14288"/>
                  <a:pt x="15974" y="14288"/>
                  <a:pt x="20389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2" name="Freeform 612"/>
          <p:cNvSpPr/>
          <p:nvPr/>
        </p:nvSpPr>
        <p:spPr>
          <a:xfrm rot="0" flipH="0" flipV="1">
            <a:off x="17324825" y="9074413"/>
            <a:ext cx="13615" cy="12266"/>
          </a:xfrm>
          <a:custGeom>
            <a:pathLst>
              <a:path w="25449" h="22920">
                <a:moveTo>
                  <a:pt x="23316" y="12006"/>
                </a:moveTo>
                <a:cubicBezTo>
                  <a:pt x="25102" y="20936"/>
                  <a:pt x="0" y="22920"/>
                  <a:pt x="1240" y="10518"/>
                </a:cubicBezTo>
                <a:cubicBezTo>
                  <a:pt x="2331" y="0"/>
                  <a:pt x="25449" y="1042"/>
                  <a:pt x="23316" y="1200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3" name="Freeform 613"/>
          <p:cNvSpPr/>
          <p:nvPr/>
        </p:nvSpPr>
        <p:spPr>
          <a:xfrm rot="0" flipH="0" flipV="1">
            <a:off x="17324772" y="9076033"/>
            <a:ext cx="13243" cy="7646"/>
          </a:xfrm>
          <a:custGeom>
            <a:pathLst>
              <a:path w="24755" h="14288">
                <a:moveTo>
                  <a:pt x="20339" y="11708"/>
                </a:moveTo>
                <a:cubicBezTo>
                  <a:pt x="24755" y="9178"/>
                  <a:pt x="24755" y="5060"/>
                  <a:pt x="20339" y="2530"/>
                </a:cubicBezTo>
                <a:cubicBezTo>
                  <a:pt x="15974" y="0"/>
                  <a:pt x="8830" y="0"/>
                  <a:pt x="4415" y="2530"/>
                </a:cubicBezTo>
                <a:cubicBezTo>
                  <a:pt x="0" y="5060"/>
                  <a:pt x="0" y="9178"/>
                  <a:pt x="4415" y="11708"/>
                </a:cubicBezTo>
                <a:cubicBezTo>
                  <a:pt x="8830" y="14288"/>
                  <a:pt x="15974" y="14288"/>
                  <a:pt x="20339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4" name="Freeform 614"/>
          <p:cNvSpPr/>
          <p:nvPr/>
        </p:nvSpPr>
        <p:spPr>
          <a:xfrm rot="0" flipH="0" flipV="1">
            <a:off x="17014401" y="9262309"/>
            <a:ext cx="16641" cy="6477"/>
          </a:xfrm>
          <a:custGeom>
            <a:pathLst>
              <a:path w="31106" h="12104">
                <a:moveTo>
                  <a:pt x="0" y="0"/>
                </a:moveTo>
                <a:lnTo>
                  <a:pt x="31106" y="6151"/>
                </a:lnTo>
                <a:lnTo>
                  <a:pt x="20588" y="12104"/>
                </a:lnTo>
                <a:lnTo>
                  <a:pt x="0" y="0"/>
                </a:lnTo>
                <a:close/>
                <a:moveTo>
                  <a:pt x="-218281" y="4365277"/>
                </a:move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" name="Freeform 615"/>
          <p:cNvSpPr/>
          <p:nvPr/>
        </p:nvSpPr>
        <p:spPr>
          <a:xfrm rot="0" flipH="0" flipV="1">
            <a:off x="16471054" y="8173724"/>
            <a:ext cx="299303" cy="495771"/>
          </a:xfrm>
          <a:custGeom>
            <a:pathLst>
              <a:path w="559445" h="926355">
                <a:moveTo>
                  <a:pt x="559445" y="0"/>
                </a:moveTo>
                <a:lnTo>
                  <a:pt x="0" y="323006"/>
                </a:lnTo>
                <a:lnTo>
                  <a:pt x="0" y="926355"/>
                </a:lnTo>
                <a:lnTo>
                  <a:pt x="559445" y="603349"/>
                </a:lnTo>
                <a:lnTo>
                  <a:pt x="559445" y="0"/>
                </a:lnTo>
              </a:path>
            </a:pathLst>
          </a:custGeom>
          <a:solidFill>
            <a:srgbClr val="FBC17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" name="Freeform 616"/>
          <p:cNvSpPr/>
          <p:nvPr/>
        </p:nvSpPr>
        <p:spPr>
          <a:xfrm rot="0" flipH="0" flipV="1">
            <a:off x="16495073" y="8215328"/>
            <a:ext cx="251290" cy="412590"/>
          </a:xfrm>
          <a:custGeom>
            <a:pathLst>
              <a:path w="469701" h="770930">
                <a:moveTo>
                  <a:pt x="0" y="271214"/>
                </a:moveTo>
                <a:lnTo>
                  <a:pt x="0" y="770930"/>
                </a:lnTo>
                <a:lnTo>
                  <a:pt x="469701" y="499765"/>
                </a:lnTo>
                <a:lnTo>
                  <a:pt x="469701" y="0"/>
                </a:lnTo>
                <a:lnTo>
                  <a:pt x="0" y="271214"/>
                </a:lnTo>
              </a:path>
            </a:pathLst>
          </a:custGeom>
          <a:solidFill>
            <a:srgbClr val="F1B36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" name="Freeform 617"/>
          <p:cNvSpPr/>
          <p:nvPr/>
        </p:nvSpPr>
        <p:spPr>
          <a:xfrm rot="0" flipH="0" flipV="1">
            <a:off x="16770357" y="8155962"/>
            <a:ext cx="330063" cy="513533"/>
          </a:xfrm>
          <a:custGeom>
            <a:pathLst>
              <a:path w="616942" h="959544">
                <a:moveTo>
                  <a:pt x="616942" y="356145"/>
                </a:moveTo>
                <a:lnTo>
                  <a:pt x="50" y="0"/>
                </a:lnTo>
                <a:lnTo>
                  <a:pt x="0" y="603349"/>
                </a:lnTo>
                <a:lnTo>
                  <a:pt x="616942" y="959544"/>
                </a:lnTo>
                <a:lnTo>
                  <a:pt x="616942" y="356145"/>
                </a:lnTo>
              </a:path>
            </a:pathLst>
          </a:custGeom>
          <a:solidFill>
            <a:srgbClr val="E2A35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" name="Freeform 618"/>
          <p:cNvSpPr/>
          <p:nvPr/>
        </p:nvSpPr>
        <p:spPr>
          <a:xfrm rot="0" flipH="0" flipV="1">
            <a:off x="16794376" y="8197566"/>
            <a:ext cx="282051" cy="430352"/>
          </a:xfrm>
          <a:custGeom>
            <a:pathLst>
              <a:path w="527199" h="804118">
                <a:moveTo>
                  <a:pt x="0" y="499765"/>
                </a:moveTo>
                <a:lnTo>
                  <a:pt x="527199" y="804118"/>
                </a:lnTo>
                <a:lnTo>
                  <a:pt x="527199" y="304353"/>
                </a:lnTo>
                <a:lnTo>
                  <a:pt x="0" y="0"/>
                </a:lnTo>
                <a:lnTo>
                  <a:pt x="0" y="49976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" name="Freeform 619"/>
          <p:cNvSpPr/>
          <p:nvPr/>
        </p:nvSpPr>
        <p:spPr>
          <a:xfrm rot="0" flipH="0" flipV="1">
            <a:off x="16471054" y="7983120"/>
            <a:ext cx="629367" cy="363472"/>
          </a:xfrm>
          <a:custGeom>
            <a:pathLst>
              <a:path w="1176387" h="679152">
                <a:moveTo>
                  <a:pt x="1176387" y="356195"/>
                </a:moveTo>
                <a:lnTo>
                  <a:pt x="559445" y="0"/>
                </a:lnTo>
                <a:lnTo>
                  <a:pt x="0" y="323006"/>
                </a:lnTo>
                <a:lnTo>
                  <a:pt x="616943" y="679152"/>
                </a:lnTo>
                <a:lnTo>
                  <a:pt x="1176387" y="35619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" name="Freeform 620"/>
          <p:cNvSpPr/>
          <p:nvPr/>
        </p:nvSpPr>
        <p:spPr>
          <a:xfrm rot="0" flipH="0" flipV="1">
            <a:off x="16495100" y="8215355"/>
            <a:ext cx="251290" cy="412563"/>
          </a:xfrm>
          <a:custGeom>
            <a:pathLst>
              <a:path w="469702" h="770880">
                <a:moveTo>
                  <a:pt x="469702" y="499814"/>
                </a:moveTo>
                <a:lnTo>
                  <a:pt x="469702" y="0"/>
                </a:lnTo>
                <a:lnTo>
                  <a:pt x="465981" y="2083"/>
                </a:lnTo>
                <a:lnTo>
                  <a:pt x="0" y="271115"/>
                </a:lnTo>
                <a:lnTo>
                  <a:pt x="0" y="770880"/>
                </a:lnTo>
                <a:lnTo>
                  <a:pt x="20787" y="758924"/>
                </a:lnTo>
                <a:lnTo>
                  <a:pt x="469702" y="499814"/>
                </a:lnTo>
              </a:path>
            </a:pathLst>
          </a:custGeom>
          <a:solidFill>
            <a:srgbClr val="E2A3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1" name="Freeform 621"/>
          <p:cNvSpPr/>
          <p:nvPr/>
        </p:nvSpPr>
        <p:spPr>
          <a:xfrm rot="0" flipH="0" flipV="1">
            <a:off x="16495073" y="8215302"/>
            <a:ext cx="11147" cy="267519"/>
          </a:xfrm>
          <a:custGeom>
            <a:pathLst>
              <a:path w="20836" h="499864">
                <a:moveTo>
                  <a:pt x="20836" y="487809"/>
                </a:moveTo>
                <a:lnTo>
                  <a:pt x="20687" y="12105"/>
                </a:lnTo>
                <a:lnTo>
                  <a:pt x="49" y="0"/>
                </a:lnTo>
                <a:lnTo>
                  <a:pt x="0" y="499864"/>
                </a:lnTo>
                <a:lnTo>
                  <a:pt x="20836" y="487809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2" name="Freeform 622"/>
          <p:cNvSpPr/>
          <p:nvPr/>
        </p:nvSpPr>
        <p:spPr>
          <a:xfrm rot="0" flipH="0" flipV="1">
            <a:off x="16506141" y="8221753"/>
            <a:ext cx="240249" cy="393367"/>
          </a:xfrm>
          <a:custGeom>
            <a:pathLst>
              <a:path w="449064" h="735012">
                <a:moveTo>
                  <a:pt x="449064" y="475902"/>
                </a:moveTo>
                <a:lnTo>
                  <a:pt x="449064" y="0"/>
                </a:lnTo>
                <a:lnTo>
                  <a:pt x="10468" y="253355"/>
                </a:lnTo>
                <a:lnTo>
                  <a:pt x="149" y="259308"/>
                </a:lnTo>
                <a:lnTo>
                  <a:pt x="0" y="259308"/>
                </a:lnTo>
                <a:lnTo>
                  <a:pt x="0" y="263525"/>
                </a:lnTo>
                <a:lnTo>
                  <a:pt x="149" y="735012"/>
                </a:lnTo>
                <a:lnTo>
                  <a:pt x="449064" y="475902"/>
                </a:lnTo>
              </a:path>
            </a:pathLst>
          </a:custGeom>
          <a:solidFill>
            <a:srgbClr val="E2A3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3" name="Freeform 623"/>
          <p:cNvSpPr/>
          <p:nvPr/>
        </p:nvSpPr>
        <p:spPr>
          <a:xfrm rot="0" flipH="0" flipV="1">
            <a:off x="16511741" y="8231922"/>
            <a:ext cx="234648" cy="383199"/>
          </a:xfrm>
          <a:custGeom>
            <a:pathLst>
              <a:path w="438596" h="716012">
                <a:moveTo>
                  <a:pt x="438596" y="462855"/>
                </a:moveTo>
                <a:lnTo>
                  <a:pt x="438596" y="0"/>
                </a:lnTo>
                <a:lnTo>
                  <a:pt x="0" y="253355"/>
                </a:lnTo>
                <a:lnTo>
                  <a:pt x="148" y="716012"/>
                </a:lnTo>
                <a:lnTo>
                  <a:pt x="438596" y="462855"/>
                </a:lnTo>
              </a:path>
            </a:pathLst>
          </a:custGeom>
          <a:solidFill>
            <a:srgbClr val="F1B36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" name="Freeform 624"/>
          <p:cNvSpPr/>
          <p:nvPr/>
        </p:nvSpPr>
        <p:spPr>
          <a:xfrm rot="0" flipH="0" flipV="1">
            <a:off x="16794376" y="8197566"/>
            <a:ext cx="282024" cy="430352"/>
          </a:xfrm>
          <a:custGeom>
            <a:pathLst>
              <a:path w="527149" h="804118">
                <a:moveTo>
                  <a:pt x="527149" y="804118"/>
                </a:moveTo>
                <a:lnTo>
                  <a:pt x="527149" y="304304"/>
                </a:lnTo>
                <a:lnTo>
                  <a:pt x="3770" y="2083"/>
                </a:lnTo>
                <a:lnTo>
                  <a:pt x="0" y="0"/>
                </a:lnTo>
                <a:lnTo>
                  <a:pt x="0" y="499814"/>
                </a:lnTo>
                <a:lnTo>
                  <a:pt x="506065" y="791964"/>
                </a:lnTo>
                <a:lnTo>
                  <a:pt x="527149" y="804118"/>
                </a:lnTo>
              </a:path>
            </a:pathLst>
          </a:custGeom>
          <a:solidFill>
            <a:srgbClr val="F0AB5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5" name="Freeform 625"/>
          <p:cNvSpPr/>
          <p:nvPr/>
        </p:nvSpPr>
        <p:spPr>
          <a:xfrm rot="0" flipH="0" flipV="1">
            <a:off x="16794376" y="8204071"/>
            <a:ext cx="270744" cy="410864"/>
          </a:xfrm>
          <a:custGeom>
            <a:pathLst>
              <a:path w="506065" h="767705">
                <a:moveTo>
                  <a:pt x="506065" y="767705"/>
                </a:moveTo>
                <a:lnTo>
                  <a:pt x="506065" y="292348"/>
                </a:lnTo>
                <a:lnTo>
                  <a:pt x="0" y="0"/>
                </a:lnTo>
                <a:lnTo>
                  <a:pt x="0" y="475555"/>
                </a:lnTo>
                <a:lnTo>
                  <a:pt x="506065" y="76770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26" name="Picture 626"/>
          <p:cNvPicPr>
            <a:picLocks noChangeAspect="0" noChangeArrowheads="1"/>
          </p:cNvPicPr>
          <p:nvPr/>
        </p:nvPicPr>
        <p:blipFill>
          <a:blip r:embed="rId6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929100" y="8380985"/>
            <a:ext cx="134335" cy="125077"/>
          </a:xfrm>
          <a:prstGeom prst="rect">
            <a:avLst/>
          </a:prstGeom>
          <a:noFill/>
          <a:extLst/>
        </p:spPr>
      </p:pic>
      <p:sp>
        <p:nvSpPr>
          <p:cNvPr id="627" name="Freeform 627"/>
          <p:cNvSpPr/>
          <p:nvPr/>
        </p:nvSpPr>
        <p:spPr>
          <a:xfrm rot="0" flipH="0" flipV="1">
            <a:off x="16981836" y="8438138"/>
            <a:ext cx="29168" cy="18797"/>
          </a:xfrm>
          <a:custGeom>
            <a:pathLst>
              <a:path w="54520" h="35124">
                <a:moveTo>
                  <a:pt x="54520" y="31453"/>
                </a:moveTo>
                <a:lnTo>
                  <a:pt x="0" y="0"/>
                </a:lnTo>
                <a:lnTo>
                  <a:pt x="0" y="3622"/>
                </a:lnTo>
                <a:lnTo>
                  <a:pt x="54520" y="35124"/>
                </a:lnTo>
                <a:lnTo>
                  <a:pt x="54520" y="31453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8" name="Freeform 628"/>
          <p:cNvSpPr/>
          <p:nvPr/>
        </p:nvSpPr>
        <p:spPr>
          <a:xfrm rot="0" flipH="0" flipV="1">
            <a:off x="16981836" y="8447935"/>
            <a:ext cx="29168" cy="18797"/>
          </a:xfrm>
          <a:custGeom>
            <a:pathLst>
              <a:path w="54520" h="35124">
                <a:moveTo>
                  <a:pt x="54520" y="31502"/>
                </a:moveTo>
                <a:lnTo>
                  <a:pt x="0" y="0"/>
                </a:lnTo>
                <a:lnTo>
                  <a:pt x="0" y="3671"/>
                </a:lnTo>
                <a:lnTo>
                  <a:pt x="54520" y="35124"/>
                </a:lnTo>
                <a:lnTo>
                  <a:pt x="54520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9" name="Freeform 629"/>
          <p:cNvSpPr/>
          <p:nvPr/>
        </p:nvSpPr>
        <p:spPr>
          <a:xfrm rot="0" flipH="0" flipV="1">
            <a:off x="16981836" y="8457705"/>
            <a:ext cx="29168" cy="18797"/>
          </a:xfrm>
          <a:custGeom>
            <a:pathLst>
              <a:path w="54520" h="35124">
                <a:moveTo>
                  <a:pt x="54520" y="31452"/>
                </a:moveTo>
                <a:lnTo>
                  <a:pt x="0" y="0"/>
                </a:lnTo>
                <a:lnTo>
                  <a:pt x="0" y="3622"/>
                </a:lnTo>
                <a:lnTo>
                  <a:pt x="54520" y="35124"/>
                </a:lnTo>
                <a:lnTo>
                  <a:pt x="54520" y="3145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" name="Freeform 630"/>
          <p:cNvSpPr/>
          <p:nvPr/>
        </p:nvSpPr>
        <p:spPr>
          <a:xfrm rot="0" flipH="0" flipV="1">
            <a:off x="16981836" y="8467502"/>
            <a:ext cx="29168" cy="18797"/>
          </a:xfrm>
          <a:custGeom>
            <a:pathLst>
              <a:path w="54520" h="35124">
                <a:moveTo>
                  <a:pt x="54520" y="31502"/>
                </a:moveTo>
                <a:lnTo>
                  <a:pt x="0" y="0"/>
                </a:lnTo>
                <a:lnTo>
                  <a:pt x="0" y="3622"/>
                </a:lnTo>
                <a:lnTo>
                  <a:pt x="54520" y="35124"/>
                </a:lnTo>
                <a:lnTo>
                  <a:pt x="54520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1" name="Freeform 631"/>
          <p:cNvSpPr/>
          <p:nvPr/>
        </p:nvSpPr>
        <p:spPr>
          <a:xfrm rot="0" flipH="0" flipV="1">
            <a:off x="16746390" y="8360452"/>
            <a:ext cx="47986" cy="16169"/>
          </a:xfrm>
          <a:custGeom>
            <a:pathLst>
              <a:path w="89694" h="30212">
                <a:moveTo>
                  <a:pt x="44847" y="0"/>
                </a:moveTo>
                <a:lnTo>
                  <a:pt x="0" y="25896"/>
                </a:lnTo>
                <a:lnTo>
                  <a:pt x="0" y="30212"/>
                </a:lnTo>
                <a:lnTo>
                  <a:pt x="44847" y="4316"/>
                </a:lnTo>
                <a:lnTo>
                  <a:pt x="89694" y="30212"/>
                </a:lnTo>
                <a:lnTo>
                  <a:pt x="89694" y="25846"/>
                </a:lnTo>
                <a:lnTo>
                  <a:pt x="44847" y="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2" name="Freeform 632"/>
          <p:cNvSpPr/>
          <p:nvPr/>
        </p:nvSpPr>
        <p:spPr>
          <a:xfrm rot="0" flipH="0" flipV="1">
            <a:off x="17050418" y="8155989"/>
            <a:ext cx="26010" cy="42719"/>
          </a:xfrm>
          <a:custGeom>
            <a:pathLst>
              <a:path w="48618" h="79821">
                <a:moveTo>
                  <a:pt x="48618" y="53925"/>
                </a:moveTo>
                <a:lnTo>
                  <a:pt x="3771" y="79821"/>
                </a:lnTo>
                <a:lnTo>
                  <a:pt x="0" y="77639"/>
                </a:lnTo>
                <a:lnTo>
                  <a:pt x="44847" y="51743"/>
                </a:lnTo>
                <a:lnTo>
                  <a:pt x="44847" y="0"/>
                </a:lnTo>
                <a:lnTo>
                  <a:pt x="48618" y="2133"/>
                </a:lnTo>
                <a:lnTo>
                  <a:pt x="48618" y="5392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3" name="Freeform 633"/>
          <p:cNvSpPr/>
          <p:nvPr/>
        </p:nvSpPr>
        <p:spPr>
          <a:xfrm rot="0" flipH="0" flipV="1">
            <a:off x="16794376" y="8625662"/>
            <a:ext cx="2016" cy="29948"/>
          </a:xfrm>
          <a:custGeom>
            <a:pathLst>
              <a:path w="3770" h="55960">
                <a:moveTo>
                  <a:pt x="3770" y="53826"/>
                </a:moveTo>
                <a:lnTo>
                  <a:pt x="3770" y="2133"/>
                </a:lnTo>
                <a:lnTo>
                  <a:pt x="0" y="0"/>
                </a:lnTo>
                <a:lnTo>
                  <a:pt x="0" y="55960"/>
                </a:lnTo>
                <a:lnTo>
                  <a:pt x="3770" y="5382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4" name="Freeform 634"/>
          <p:cNvSpPr/>
          <p:nvPr/>
        </p:nvSpPr>
        <p:spPr>
          <a:xfrm rot="0" flipH="0" flipV="1">
            <a:off x="17052435" y="8448837"/>
            <a:ext cx="47959" cy="16195"/>
          </a:xfrm>
          <a:custGeom>
            <a:pathLst>
              <a:path w="89644" h="30262">
                <a:moveTo>
                  <a:pt x="44847" y="0"/>
                </a:moveTo>
                <a:lnTo>
                  <a:pt x="0" y="25946"/>
                </a:lnTo>
                <a:lnTo>
                  <a:pt x="0" y="30262"/>
                </a:lnTo>
                <a:lnTo>
                  <a:pt x="44847" y="4366"/>
                </a:lnTo>
                <a:lnTo>
                  <a:pt x="89644" y="30262"/>
                </a:lnTo>
                <a:lnTo>
                  <a:pt x="89644" y="25946"/>
                </a:lnTo>
                <a:lnTo>
                  <a:pt x="44847" y="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5" name="Freeform 635"/>
          <p:cNvSpPr/>
          <p:nvPr/>
        </p:nvSpPr>
        <p:spPr>
          <a:xfrm rot="0" flipH="0" flipV="1">
            <a:off x="16495073" y="8173724"/>
            <a:ext cx="26010" cy="42745"/>
          </a:xfrm>
          <a:custGeom>
            <a:pathLst>
              <a:path w="48617" h="79871">
                <a:moveTo>
                  <a:pt x="0" y="53975"/>
                </a:moveTo>
                <a:lnTo>
                  <a:pt x="44847" y="79871"/>
                </a:lnTo>
                <a:lnTo>
                  <a:pt x="48617" y="77689"/>
                </a:lnTo>
                <a:lnTo>
                  <a:pt x="3721" y="51793"/>
                </a:lnTo>
                <a:lnTo>
                  <a:pt x="3721" y="0"/>
                </a:lnTo>
                <a:lnTo>
                  <a:pt x="0" y="2183"/>
                </a:lnTo>
                <a:lnTo>
                  <a:pt x="0" y="5397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6" name="Freeform 636"/>
          <p:cNvSpPr/>
          <p:nvPr/>
        </p:nvSpPr>
        <p:spPr>
          <a:xfrm rot="0" flipH="0" flipV="1">
            <a:off x="16744400" y="8625662"/>
            <a:ext cx="1990" cy="29948"/>
          </a:xfrm>
          <a:custGeom>
            <a:pathLst>
              <a:path w="3721" h="55960">
                <a:moveTo>
                  <a:pt x="3721" y="55960"/>
                </a:moveTo>
                <a:lnTo>
                  <a:pt x="3721" y="0"/>
                </a:lnTo>
                <a:lnTo>
                  <a:pt x="0" y="2133"/>
                </a:lnTo>
                <a:lnTo>
                  <a:pt x="0" y="53826"/>
                </a:lnTo>
                <a:lnTo>
                  <a:pt x="3721" y="5596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7" name="Freeform 637"/>
          <p:cNvSpPr/>
          <p:nvPr/>
        </p:nvSpPr>
        <p:spPr>
          <a:xfrm rot="0" flipH="0" flipV="1">
            <a:off x="16471080" y="8466573"/>
            <a:ext cx="35060" cy="16248"/>
          </a:xfrm>
          <a:custGeom>
            <a:pathLst>
              <a:path w="65534" h="30361">
                <a:moveTo>
                  <a:pt x="65534" y="16322"/>
                </a:moveTo>
                <a:lnTo>
                  <a:pt x="65534" y="12105"/>
                </a:lnTo>
                <a:lnTo>
                  <a:pt x="44896" y="0"/>
                </a:lnTo>
                <a:lnTo>
                  <a:pt x="0" y="26045"/>
                </a:lnTo>
                <a:lnTo>
                  <a:pt x="0" y="30361"/>
                </a:lnTo>
                <a:lnTo>
                  <a:pt x="44896" y="4366"/>
                </a:lnTo>
                <a:lnTo>
                  <a:pt x="65534" y="16322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" name="Freeform 638"/>
          <p:cNvSpPr/>
          <p:nvPr/>
        </p:nvSpPr>
        <p:spPr>
          <a:xfrm rot="0" flipH="0" flipV="1">
            <a:off x="16770357" y="8144545"/>
            <a:ext cx="330063" cy="198356"/>
          </a:xfrm>
          <a:custGeom>
            <a:pathLst>
              <a:path w="616942" h="370632">
                <a:moveTo>
                  <a:pt x="616942" y="356196"/>
                </a:moveTo>
                <a:lnTo>
                  <a:pt x="0" y="0"/>
                </a:lnTo>
                <a:lnTo>
                  <a:pt x="50" y="14437"/>
                </a:lnTo>
                <a:lnTo>
                  <a:pt x="616942" y="370632"/>
                </a:lnTo>
                <a:lnTo>
                  <a:pt x="616942" y="356196"/>
                </a:lnTo>
              </a:path>
            </a:pathLst>
          </a:custGeom>
          <a:solidFill>
            <a:srgbClr val="E2A35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9" name="Freeform 639"/>
          <p:cNvSpPr/>
          <p:nvPr/>
        </p:nvSpPr>
        <p:spPr>
          <a:xfrm rot="0" flipH="0" flipV="1">
            <a:off x="16471080" y="7971704"/>
            <a:ext cx="629340" cy="363472"/>
          </a:xfrm>
          <a:custGeom>
            <a:pathLst>
              <a:path w="1176337" h="679152">
                <a:moveTo>
                  <a:pt x="1176337" y="356195"/>
                </a:moveTo>
                <a:lnTo>
                  <a:pt x="559445" y="0"/>
                </a:lnTo>
                <a:lnTo>
                  <a:pt x="0" y="323006"/>
                </a:lnTo>
                <a:lnTo>
                  <a:pt x="616893" y="679152"/>
                </a:lnTo>
                <a:lnTo>
                  <a:pt x="1176337" y="356195"/>
                </a:lnTo>
              </a:path>
            </a:pathLst>
          </a:custGeom>
          <a:solidFill>
            <a:srgbClr val="FBCA8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0" name="Freeform 640"/>
          <p:cNvSpPr/>
          <p:nvPr/>
        </p:nvSpPr>
        <p:spPr>
          <a:xfrm rot="0" flipH="0" flipV="1">
            <a:off x="16471054" y="8162308"/>
            <a:ext cx="299329" cy="180594"/>
          </a:xfrm>
          <a:custGeom>
            <a:pathLst>
              <a:path w="559495" h="337443">
                <a:moveTo>
                  <a:pt x="50" y="337443"/>
                </a:moveTo>
                <a:lnTo>
                  <a:pt x="0" y="323007"/>
                </a:lnTo>
                <a:lnTo>
                  <a:pt x="559445" y="0"/>
                </a:lnTo>
                <a:lnTo>
                  <a:pt x="559495" y="14437"/>
                </a:lnTo>
                <a:lnTo>
                  <a:pt x="50" y="337443"/>
                </a:lnTo>
              </a:path>
            </a:pathLst>
          </a:custGeom>
          <a:solidFill>
            <a:srgbClr val="FBC17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1" name="Freeform 641"/>
          <p:cNvSpPr/>
          <p:nvPr/>
        </p:nvSpPr>
        <p:spPr>
          <a:xfrm rot="0" flipH="0" flipV="1">
            <a:off x="16495445" y="8151767"/>
            <a:ext cx="13642" cy="12239"/>
          </a:xfrm>
          <a:custGeom>
            <a:pathLst>
              <a:path w="25500" h="22870">
                <a:moveTo>
                  <a:pt x="23317" y="11956"/>
                </a:moveTo>
                <a:cubicBezTo>
                  <a:pt x="25152" y="20936"/>
                  <a:pt x="0" y="22870"/>
                  <a:pt x="1290" y="10518"/>
                </a:cubicBezTo>
                <a:cubicBezTo>
                  <a:pt x="2382" y="0"/>
                  <a:pt x="25500" y="993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2" name="Freeform 642"/>
          <p:cNvSpPr/>
          <p:nvPr/>
        </p:nvSpPr>
        <p:spPr>
          <a:xfrm rot="0" flipH="0" flipV="1">
            <a:off x="16495418" y="8153387"/>
            <a:ext cx="13243" cy="7646"/>
          </a:xfrm>
          <a:custGeom>
            <a:pathLst>
              <a:path w="24755" h="14287">
                <a:moveTo>
                  <a:pt x="20340" y="11757"/>
                </a:moveTo>
                <a:cubicBezTo>
                  <a:pt x="24755" y="9177"/>
                  <a:pt x="24755" y="5060"/>
                  <a:pt x="20340" y="2530"/>
                </a:cubicBezTo>
                <a:cubicBezTo>
                  <a:pt x="15924" y="0"/>
                  <a:pt x="8830" y="0"/>
                  <a:pt x="4415" y="2530"/>
                </a:cubicBezTo>
                <a:cubicBezTo>
                  <a:pt x="0" y="5060"/>
                  <a:pt x="0" y="9177"/>
                  <a:pt x="4415" y="11757"/>
                </a:cubicBezTo>
                <a:cubicBezTo>
                  <a:pt x="8830" y="14287"/>
                  <a:pt x="15924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3" name="Freeform 643"/>
          <p:cNvSpPr/>
          <p:nvPr/>
        </p:nvSpPr>
        <p:spPr>
          <a:xfrm rot="0" flipH="0" flipV="1">
            <a:off x="16531992" y="8158590"/>
            <a:ext cx="13642" cy="12266"/>
          </a:xfrm>
          <a:custGeom>
            <a:pathLst>
              <a:path w="25500" h="22920">
                <a:moveTo>
                  <a:pt x="23367" y="12006"/>
                </a:moveTo>
                <a:cubicBezTo>
                  <a:pt x="25152" y="20935"/>
                  <a:pt x="0" y="22920"/>
                  <a:pt x="1340" y="10517"/>
                </a:cubicBezTo>
                <a:cubicBezTo>
                  <a:pt x="2431" y="0"/>
                  <a:pt x="25500" y="1042"/>
                  <a:pt x="23367" y="1200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4" name="Freeform 644"/>
          <p:cNvSpPr/>
          <p:nvPr/>
        </p:nvSpPr>
        <p:spPr>
          <a:xfrm rot="0" flipH="0" flipV="1">
            <a:off x="16531965" y="8160210"/>
            <a:ext cx="13243" cy="7673"/>
          </a:xfrm>
          <a:custGeom>
            <a:pathLst>
              <a:path w="24755" h="14338">
                <a:moveTo>
                  <a:pt x="20340" y="11758"/>
                </a:moveTo>
                <a:cubicBezTo>
                  <a:pt x="24755" y="9228"/>
                  <a:pt x="24755" y="5110"/>
                  <a:pt x="20340" y="2531"/>
                </a:cubicBezTo>
                <a:cubicBezTo>
                  <a:pt x="15974" y="0"/>
                  <a:pt x="8830" y="0"/>
                  <a:pt x="4415" y="2531"/>
                </a:cubicBezTo>
                <a:cubicBezTo>
                  <a:pt x="0" y="5110"/>
                  <a:pt x="0" y="9228"/>
                  <a:pt x="4415" y="11758"/>
                </a:cubicBezTo>
                <a:cubicBezTo>
                  <a:pt x="8830" y="14338"/>
                  <a:pt x="15974" y="14338"/>
                  <a:pt x="2034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5" name="Freeform 645"/>
          <p:cNvSpPr/>
          <p:nvPr/>
        </p:nvSpPr>
        <p:spPr>
          <a:xfrm rot="0" flipH="0" flipV="1">
            <a:off x="16703288" y="8029318"/>
            <a:ext cx="13642" cy="12266"/>
          </a:xfrm>
          <a:custGeom>
            <a:pathLst>
              <a:path w="25500" h="22920">
                <a:moveTo>
                  <a:pt x="23317" y="11956"/>
                </a:moveTo>
                <a:cubicBezTo>
                  <a:pt x="25103" y="20935"/>
                  <a:pt x="0" y="22920"/>
                  <a:pt x="1290" y="10517"/>
                </a:cubicBezTo>
                <a:cubicBezTo>
                  <a:pt x="2382" y="0"/>
                  <a:pt x="25500" y="104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6" name="Freeform 646"/>
          <p:cNvSpPr/>
          <p:nvPr/>
        </p:nvSpPr>
        <p:spPr>
          <a:xfrm rot="0" flipH="0" flipV="1">
            <a:off x="16703261" y="8030964"/>
            <a:ext cx="13217" cy="7646"/>
          </a:xfrm>
          <a:custGeom>
            <a:pathLst>
              <a:path w="24705" h="14287">
                <a:moveTo>
                  <a:pt x="20340" y="11757"/>
                </a:moveTo>
                <a:cubicBezTo>
                  <a:pt x="24705" y="9177"/>
                  <a:pt x="24705" y="5109"/>
                  <a:pt x="20340" y="2530"/>
                </a:cubicBezTo>
                <a:cubicBezTo>
                  <a:pt x="15924" y="0"/>
                  <a:pt x="8781" y="0"/>
                  <a:pt x="4365" y="2530"/>
                </a:cubicBezTo>
                <a:cubicBezTo>
                  <a:pt x="0" y="5109"/>
                  <a:pt x="0" y="9177"/>
                  <a:pt x="4365" y="11757"/>
                </a:cubicBezTo>
                <a:cubicBezTo>
                  <a:pt x="8781" y="14287"/>
                  <a:pt x="15924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7" name="Freeform 647"/>
          <p:cNvSpPr/>
          <p:nvPr/>
        </p:nvSpPr>
        <p:spPr>
          <a:xfrm rot="0" flipH="0" flipV="1">
            <a:off x="16596964" y="8093011"/>
            <a:ext cx="13641" cy="12239"/>
          </a:xfrm>
          <a:custGeom>
            <a:pathLst>
              <a:path w="25499" h="22870">
                <a:moveTo>
                  <a:pt x="23317" y="11956"/>
                </a:moveTo>
                <a:cubicBezTo>
                  <a:pt x="25103" y="20886"/>
                  <a:pt x="0" y="22870"/>
                  <a:pt x="1240" y="10468"/>
                </a:cubicBezTo>
                <a:cubicBezTo>
                  <a:pt x="2332" y="0"/>
                  <a:pt x="25499" y="99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8" name="Freeform 648"/>
          <p:cNvSpPr/>
          <p:nvPr/>
        </p:nvSpPr>
        <p:spPr>
          <a:xfrm rot="0" flipH="0" flipV="1">
            <a:off x="16596938" y="8094658"/>
            <a:ext cx="13217" cy="7619"/>
          </a:xfrm>
          <a:custGeom>
            <a:pathLst>
              <a:path w="24705" h="14238">
                <a:moveTo>
                  <a:pt x="20290" y="11708"/>
                </a:moveTo>
                <a:cubicBezTo>
                  <a:pt x="24705" y="9178"/>
                  <a:pt x="24705" y="5060"/>
                  <a:pt x="20290" y="2530"/>
                </a:cubicBezTo>
                <a:cubicBezTo>
                  <a:pt x="15924" y="0"/>
                  <a:pt x="8780" y="0"/>
                  <a:pt x="4365" y="2530"/>
                </a:cubicBezTo>
                <a:cubicBezTo>
                  <a:pt x="0" y="5060"/>
                  <a:pt x="0" y="9178"/>
                  <a:pt x="4365" y="11708"/>
                </a:cubicBezTo>
                <a:cubicBezTo>
                  <a:pt x="8780" y="14238"/>
                  <a:pt x="15924" y="14238"/>
                  <a:pt x="2029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9" name="Freeform 649"/>
          <p:cNvSpPr/>
          <p:nvPr/>
        </p:nvSpPr>
        <p:spPr>
          <a:xfrm rot="0" flipH="0" flipV="1">
            <a:off x="16799472" y="7981155"/>
            <a:ext cx="13641" cy="12239"/>
          </a:xfrm>
          <a:custGeom>
            <a:pathLst>
              <a:path w="25499" h="22870">
                <a:moveTo>
                  <a:pt x="23366" y="11956"/>
                </a:moveTo>
                <a:cubicBezTo>
                  <a:pt x="25152" y="20886"/>
                  <a:pt x="0" y="22870"/>
                  <a:pt x="1339" y="10468"/>
                </a:cubicBezTo>
                <a:cubicBezTo>
                  <a:pt x="2431" y="0"/>
                  <a:pt x="25499" y="992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0" name="Freeform 650"/>
          <p:cNvSpPr/>
          <p:nvPr/>
        </p:nvSpPr>
        <p:spPr>
          <a:xfrm rot="0" flipH="0" flipV="1">
            <a:off x="16799446" y="7982775"/>
            <a:ext cx="13243" cy="7646"/>
          </a:xfrm>
          <a:custGeom>
            <a:pathLst>
              <a:path w="24755" h="14287">
                <a:moveTo>
                  <a:pt x="20340" y="11707"/>
                </a:moveTo>
                <a:cubicBezTo>
                  <a:pt x="24755" y="9177"/>
                  <a:pt x="24755" y="5060"/>
                  <a:pt x="20340" y="2530"/>
                </a:cubicBezTo>
                <a:cubicBezTo>
                  <a:pt x="15925" y="0"/>
                  <a:pt x="8831" y="0"/>
                  <a:pt x="4415" y="2530"/>
                </a:cubicBezTo>
                <a:cubicBezTo>
                  <a:pt x="0" y="5060"/>
                  <a:pt x="0" y="9177"/>
                  <a:pt x="4415" y="11707"/>
                </a:cubicBezTo>
                <a:cubicBezTo>
                  <a:pt x="8831" y="14287"/>
                  <a:pt x="15925" y="14287"/>
                  <a:pt x="20340" y="1170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1" name="Freeform 651"/>
          <p:cNvSpPr/>
          <p:nvPr/>
        </p:nvSpPr>
        <p:spPr>
          <a:xfrm rot="0" flipH="0" flipV="1">
            <a:off x="16826544" y="7995811"/>
            <a:ext cx="13642" cy="12239"/>
          </a:xfrm>
          <a:custGeom>
            <a:pathLst>
              <a:path w="25500" h="22870">
                <a:moveTo>
                  <a:pt x="23317" y="11956"/>
                </a:moveTo>
                <a:cubicBezTo>
                  <a:pt x="25103" y="20885"/>
                  <a:pt x="0" y="22870"/>
                  <a:pt x="1290" y="10517"/>
                </a:cubicBezTo>
                <a:cubicBezTo>
                  <a:pt x="2382" y="0"/>
                  <a:pt x="25500" y="99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2" name="Freeform 652"/>
          <p:cNvSpPr/>
          <p:nvPr/>
        </p:nvSpPr>
        <p:spPr>
          <a:xfrm rot="0" flipH="0" flipV="1">
            <a:off x="16826518" y="7997457"/>
            <a:ext cx="13217" cy="7619"/>
          </a:xfrm>
          <a:custGeom>
            <a:pathLst>
              <a:path w="24705" h="14238">
                <a:moveTo>
                  <a:pt x="20340" y="11708"/>
                </a:moveTo>
                <a:cubicBezTo>
                  <a:pt x="24705" y="9178"/>
                  <a:pt x="24705" y="5060"/>
                  <a:pt x="20340" y="2530"/>
                </a:cubicBezTo>
                <a:cubicBezTo>
                  <a:pt x="15924" y="0"/>
                  <a:pt x="8781" y="0"/>
                  <a:pt x="4415" y="2530"/>
                </a:cubicBezTo>
                <a:cubicBezTo>
                  <a:pt x="0" y="5060"/>
                  <a:pt x="0" y="9178"/>
                  <a:pt x="4415" y="11708"/>
                </a:cubicBezTo>
                <a:cubicBezTo>
                  <a:pt x="8781" y="14238"/>
                  <a:pt x="15924" y="1423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3" name="Freeform 653"/>
          <p:cNvSpPr/>
          <p:nvPr/>
        </p:nvSpPr>
        <p:spPr>
          <a:xfrm rot="0" flipH="0" flipV="1">
            <a:off x="16954445" y="8066833"/>
            <a:ext cx="13615" cy="12239"/>
          </a:xfrm>
          <a:custGeom>
            <a:pathLst>
              <a:path w="25450" h="22870">
                <a:moveTo>
                  <a:pt x="23316" y="11956"/>
                </a:moveTo>
                <a:cubicBezTo>
                  <a:pt x="25053" y="20935"/>
                  <a:pt x="0" y="22870"/>
                  <a:pt x="1240" y="10517"/>
                </a:cubicBezTo>
                <a:cubicBezTo>
                  <a:pt x="2332" y="0"/>
                  <a:pt x="25450" y="104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4" name="Freeform 654"/>
          <p:cNvSpPr/>
          <p:nvPr/>
        </p:nvSpPr>
        <p:spPr>
          <a:xfrm rot="0" flipH="0" flipV="1">
            <a:off x="16954392" y="8068453"/>
            <a:ext cx="13243" cy="7646"/>
          </a:xfrm>
          <a:custGeom>
            <a:pathLst>
              <a:path w="24755" h="14288">
                <a:moveTo>
                  <a:pt x="20340" y="11758"/>
                </a:moveTo>
                <a:cubicBezTo>
                  <a:pt x="24755" y="9178"/>
                  <a:pt x="24755" y="5060"/>
                  <a:pt x="20340" y="2530"/>
                </a:cubicBezTo>
                <a:cubicBezTo>
                  <a:pt x="15974" y="0"/>
                  <a:pt x="8781" y="0"/>
                  <a:pt x="4415" y="2530"/>
                </a:cubicBezTo>
                <a:cubicBezTo>
                  <a:pt x="0" y="5060"/>
                  <a:pt x="0" y="9178"/>
                  <a:pt x="4415" y="11758"/>
                </a:cubicBezTo>
                <a:cubicBezTo>
                  <a:pt x="8781" y="14288"/>
                  <a:pt x="15974" y="14288"/>
                  <a:pt x="2034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5" name="Freeform 655"/>
          <p:cNvSpPr/>
          <p:nvPr/>
        </p:nvSpPr>
        <p:spPr>
          <a:xfrm rot="0" flipH="0" flipV="1">
            <a:off x="16631202" y="8233170"/>
            <a:ext cx="13615" cy="12265"/>
          </a:xfrm>
          <a:custGeom>
            <a:pathLst>
              <a:path w="25450" h="22919">
                <a:moveTo>
                  <a:pt x="23317" y="11955"/>
                </a:moveTo>
                <a:cubicBezTo>
                  <a:pt x="25103" y="20935"/>
                  <a:pt x="0" y="22919"/>
                  <a:pt x="1290" y="10517"/>
                </a:cubicBezTo>
                <a:cubicBezTo>
                  <a:pt x="2332" y="0"/>
                  <a:pt x="25450" y="1041"/>
                  <a:pt x="23317" y="1195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" name="Freeform 656"/>
          <p:cNvSpPr/>
          <p:nvPr/>
        </p:nvSpPr>
        <p:spPr>
          <a:xfrm rot="0" flipH="0" flipV="1">
            <a:off x="16631176" y="8234816"/>
            <a:ext cx="13217" cy="7646"/>
          </a:xfrm>
          <a:custGeom>
            <a:pathLst>
              <a:path w="24705" h="14287">
                <a:moveTo>
                  <a:pt x="20290" y="11757"/>
                </a:moveTo>
                <a:cubicBezTo>
                  <a:pt x="24705" y="9227"/>
                  <a:pt x="24705" y="5110"/>
                  <a:pt x="20290" y="2579"/>
                </a:cubicBezTo>
                <a:cubicBezTo>
                  <a:pt x="15924" y="0"/>
                  <a:pt x="8781" y="0"/>
                  <a:pt x="4365" y="2579"/>
                </a:cubicBezTo>
                <a:cubicBezTo>
                  <a:pt x="0" y="5110"/>
                  <a:pt x="0" y="9227"/>
                  <a:pt x="4365" y="11757"/>
                </a:cubicBezTo>
                <a:cubicBezTo>
                  <a:pt x="8781" y="14287"/>
                  <a:pt x="15924" y="14287"/>
                  <a:pt x="2029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7" name="Freeform 657"/>
          <p:cNvSpPr/>
          <p:nvPr/>
        </p:nvSpPr>
        <p:spPr>
          <a:xfrm rot="0" flipH="0" flipV="1">
            <a:off x="16743232" y="8297050"/>
            <a:ext cx="13641" cy="12239"/>
          </a:xfrm>
          <a:custGeom>
            <a:pathLst>
              <a:path w="25499" h="22870">
                <a:moveTo>
                  <a:pt x="23316" y="11956"/>
                </a:moveTo>
                <a:cubicBezTo>
                  <a:pt x="25102" y="20886"/>
                  <a:pt x="0" y="22870"/>
                  <a:pt x="1289" y="10468"/>
                </a:cubicBezTo>
                <a:cubicBezTo>
                  <a:pt x="2381" y="0"/>
                  <a:pt x="25499" y="99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" name="Freeform 658"/>
          <p:cNvSpPr/>
          <p:nvPr/>
        </p:nvSpPr>
        <p:spPr>
          <a:xfrm rot="0" flipH="0" flipV="1">
            <a:off x="16743205" y="8298669"/>
            <a:ext cx="13217" cy="7646"/>
          </a:xfrm>
          <a:custGeom>
            <a:pathLst>
              <a:path w="24705" h="14288">
                <a:moveTo>
                  <a:pt x="20340" y="11708"/>
                </a:moveTo>
                <a:cubicBezTo>
                  <a:pt x="24705" y="9178"/>
                  <a:pt x="24705" y="5060"/>
                  <a:pt x="20340" y="2530"/>
                </a:cubicBezTo>
                <a:cubicBezTo>
                  <a:pt x="15925" y="0"/>
                  <a:pt x="8781" y="0"/>
                  <a:pt x="4415" y="2530"/>
                </a:cubicBezTo>
                <a:cubicBezTo>
                  <a:pt x="0" y="5060"/>
                  <a:pt x="0" y="9178"/>
                  <a:pt x="4415" y="11708"/>
                </a:cubicBezTo>
                <a:cubicBezTo>
                  <a:pt x="8781" y="14288"/>
                  <a:pt x="15925" y="1428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9" name="Freeform 659"/>
          <p:cNvSpPr/>
          <p:nvPr/>
        </p:nvSpPr>
        <p:spPr>
          <a:xfrm rot="0" flipH="0" flipV="1">
            <a:off x="17029185" y="8154289"/>
            <a:ext cx="13641" cy="12265"/>
          </a:xfrm>
          <a:custGeom>
            <a:pathLst>
              <a:path w="25499" h="22919">
                <a:moveTo>
                  <a:pt x="23316" y="12005"/>
                </a:moveTo>
                <a:cubicBezTo>
                  <a:pt x="25102" y="20935"/>
                  <a:pt x="0" y="22919"/>
                  <a:pt x="1290" y="10517"/>
                </a:cubicBezTo>
                <a:cubicBezTo>
                  <a:pt x="2381" y="0"/>
                  <a:pt x="25499" y="1042"/>
                  <a:pt x="23316" y="1200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0" name="Freeform 660"/>
          <p:cNvSpPr/>
          <p:nvPr/>
        </p:nvSpPr>
        <p:spPr>
          <a:xfrm rot="0" flipH="0" flipV="1">
            <a:off x="17029132" y="8155935"/>
            <a:ext cx="13243" cy="7619"/>
          </a:xfrm>
          <a:custGeom>
            <a:pathLst>
              <a:path w="24755" h="14238">
                <a:moveTo>
                  <a:pt x="20389" y="11708"/>
                </a:moveTo>
                <a:cubicBezTo>
                  <a:pt x="24755" y="9178"/>
                  <a:pt x="24755" y="5060"/>
                  <a:pt x="20389" y="2530"/>
                </a:cubicBezTo>
                <a:cubicBezTo>
                  <a:pt x="15974" y="0"/>
                  <a:pt x="8830" y="0"/>
                  <a:pt x="4415" y="2530"/>
                </a:cubicBezTo>
                <a:cubicBezTo>
                  <a:pt x="0" y="5060"/>
                  <a:pt x="0" y="9178"/>
                  <a:pt x="4415" y="11708"/>
                </a:cubicBezTo>
                <a:cubicBezTo>
                  <a:pt x="8830" y="14238"/>
                  <a:pt x="15974" y="14238"/>
                  <a:pt x="20389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1" name="Freeform 661"/>
          <p:cNvSpPr/>
          <p:nvPr/>
        </p:nvSpPr>
        <p:spPr>
          <a:xfrm rot="0" flipH="0" flipV="1">
            <a:off x="16917129" y="8228869"/>
            <a:ext cx="13641" cy="12266"/>
          </a:xfrm>
          <a:custGeom>
            <a:pathLst>
              <a:path w="25499" h="22920">
                <a:moveTo>
                  <a:pt x="23366" y="11956"/>
                </a:moveTo>
                <a:cubicBezTo>
                  <a:pt x="25102" y="20935"/>
                  <a:pt x="0" y="22920"/>
                  <a:pt x="1290" y="10517"/>
                </a:cubicBezTo>
                <a:cubicBezTo>
                  <a:pt x="2381" y="0"/>
                  <a:pt x="25499" y="1042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2" name="Freeform 662"/>
          <p:cNvSpPr/>
          <p:nvPr/>
        </p:nvSpPr>
        <p:spPr>
          <a:xfrm rot="0" flipH="0" flipV="1">
            <a:off x="16917102" y="8230515"/>
            <a:ext cx="13243" cy="7646"/>
          </a:xfrm>
          <a:custGeom>
            <a:pathLst>
              <a:path w="24755" h="14288">
                <a:moveTo>
                  <a:pt x="20339" y="11758"/>
                </a:moveTo>
                <a:cubicBezTo>
                  <a:pt x="24755" y="9228"/>
                  <a:pt x="24755" y="5110"/>
                  <a:pt x="20339" y="2580"/>
                </a:cubicBezTo>
                <a:cubicBezTo>
                  <a:pt x="15924" y="0"/>
                  <a:pt x="8780" y="0"/>
                  <a:pt x="4415" y="2580"/>
                </a:cubicBezTo>
                <a:cubicBezTo>
                  <a:pt x="0" y="5110"/>
                  <a:pt x="0" y="9228"/>
                  <a:pt x="4415" y="11758"/>
                </a:cubicBezTo>
                <a:cubicBezTo>
                  <a:pt x="8780" y="14288"/>
                  <a:pt x="15924" y="14288"/>
                  <a:pt x="20339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3" name="Freeform 663"/>
          <p:cNvSpPr/>
          <p:nvPr/>
        </p:nvSpPr>
        <p:spPr>
          <a:xfrm rot="0" flipH="0" flipV="1">
            <a:off x="17037811" y="8127819"/>
            <a:ext cx="13615" cy="12239"/>
          </a:xfrm>
          <a:custGeom>
            <a:pathLst>
              <a:path w="25450" h="22870">
                <a:moveTo>
                  <a:pt x="23316" y="11956"/>
                </a:moveTo>
                <a:cubicBezTo>
                  <a:pt x="25102" y="20886"/>
                  <a:pt x="0" y="22870"/>
                  <a:pt x="1240" y="10468"/>
                </a:cubicBezTo>
                <a:cubicBezTo>
                  <a:pt x="2332" y="0"/>
                  <a:pt x="25450" y="99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4" name="Freeform 664"/>
          <p:cNvSpPr/>
          <p:nvPr/>
        </p:nvSpPr>
        <p:spPr>
          <a:xfrm rot="0" flipH="0" flipV="1">
            <a:off x="17037784" y="8129465"/>
            <a:ext cx="13217" cy="7646"/>
          </a:xfrm>
          <a:custGeom>
            <a:pathLst>
              <a:path w="24706" h="14287">
                <a:moveTo>
                  <a:pt x="20291" y="11757"/>
                </a:moveTo>
                <a:cubicBezTo>
                  <a:pt x="24706" y="9227"/>
                  <a:pt x="24706" y="5110"/>
                  <a:pt x="20291" y="2579"/>
                </a:cubicBezTo>
                <a:cubicBezTo>
                  <a:pt x="15925" y="0"/>
                  <a:pt x="8781" y="0"/>
                  <a:pt x="4366" y="2579"/>
                </a:cubicBezTo>
                <a:cubicBezTo>
                  <a:pt x="0" y="5110"/>
                  <a:pt x="0" y="9227"/>
                  <a:pt x="4366" y="11757"/>
                </a:cubicBezTo>
                <a:cubicBezTo>
                  <a:pt x="8781" y="14287"/>
                  <a:pt x="15925" y="14287"/>
                  <a:pt x="20291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" name="Freeform 665"/>
          <p:cNvSpPr/>
          <p:nvPr/>
        </p:nvSpPr>
        <p:spPr>
          <a:xfrm rot="0" flipH="0" flipV="1">
            <a:off x="16805524" y="8288448"/>
            <a:ext cx="13641" cy="12239"/>
          </a:xfrm>
          <a:custGeom>
            <a:pathLst>
              <a:path w="25499" h="22870">
                <a:moveTo>
                  <a:pt x="23316" y="11956"/>
                </a:moveTo>
                <a:cubicBezTo>
                  <a:pt x="25102" y="20886"/>
                  <a:pt x="0" y="22870"/>
                  <a:pt x="1290" y="10468"/>
                </a:cubicBezTo>
                <a:cubicBezTo>
                  <a:pt x="2381" y="0"/>
                  <a:pt x="25499" y="993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6" name="Freeform 666"/>
          <p:cNvSpPr/>
          <p:nvPr/>
        </p:nvSpPr>
        <p:spPr>
          <a:xfrm rot="0" flipH="0" flipV="1">
            <a:off x="16805471" y="8290094"/>
            <a:ext cx="13244" cy="7619"/>
          </a:xfrm>
          <a:custGeom>
            <a:pathLst>
              <a:path w="24756" h="14238">
                <a:moveTo>
                  <a:pt x="20340" y="11707"/>
                </a:moveTo>
                <a:cubicBezTo>
                  <a:pt x="24756" y="9177"/>
                  <a:pt x="24756" y="5060"/>
                  <a:pt x="20340" y="2530"/>
                </a:cubicBezTo>
                <a:cubicBezTo>
                  <a:pt x="15925" y="0"/>
                  <a:pt x="8831" y="0"/>
                  <a:pt x="4416" y="2530"/>
                </a:cubicBezTo>
                <a:cubicBezTo>
                  <a:pt x="0" y="5060"/>
                  <a:pt x="0" y="9177"/>
                  <a:pt x="4416" y="11707"/>
                </a:cubicBezTo>
                <a:cubicBezTo>
                  <a:pt x="8831" y="14238"/>
                  <a:pt x="15925" y="14238"/>
                  <a:pt x="20340" y="1170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7" name="Freeform 667"/>
          <p:cNvSpPr/>
          <p:nvPr/>
        </p:nvSpPr>
        <p:spPr>
          <a:xfrm rot="0" flipH="0" flipV="1">
            <a:off x="16495100" y="8476343"/>
            <a:ext cx="16641" cy="6478"/>
          </a:xfrm>
          <a:custGeom>
            <a:pathLst>
              <a:path w="31106" h="12105">
                <a:moveTo>
                  <a:pt x="0" y="0"/>
                </a:moveTo>
                <a:lnTo>
                  <a:pt x="31106" y="6152"/>
                </a:lnTo>
                <a:lnTo>
                  <a:pt x="20638" y="12105"/>
                </a:lnTo>
                <a:lnTo>
                  <a:pt x="0" y="0"/>
                </a:lnTo>
                <a:close/>
                <a:moveTo>
                  <a:pt x="-716210" y="2896691"/>
                </a:move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8" name="Freeform 668"/>
          <p:cNvSpPr/>
          <p:nvPr/>
        </p:nvSpPr>
        <p:spPr>
          <a:xfrm rot="0" flipH="0" flipV="1">
            <a:off x="16585233" y="9187066"/>
            <a:ext cx="299303" cy="495771"/>
          </a:xfrm>
          <a:custGeom>
            <a:pathLst>
              <a:path w="559445" h="926355">
                <a:moveTo>
                  <a:pt x="559445" y="0"/>
                </a:moveTo>
                <a:lnTo>
                  <a:pt x="0" y="323006"/>
                </a:lnTo>
                <a:lnTo>
                  <a:pt x="0" y="926355"/>
                </a:lnTo>
                <a:lnTo>
                  <a:pt x="559445" y="603349"/>
                </a:lnTo>
                <a:lnTo>
                  <a:pt x="559445" y="0"/>
                </a:lnTo>
              </a:path>
            </a:pathLst>
          </a:custGeom>
          <a:solidFill>
            <a:srgbClr val="FBC17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9" name="Freeform 669"/>
          <p:cNvSpPr/>
          <p:nvPr/>
        </p:nvSpPr>
        <p:spPr>
          <a:xfrm rot="0" flipH="0" flipV="1">
            <a:off x="16609226" y="9228643"/>
            <a:ext cx="251316" cy="412616"/>
          </a:xfrm>
          <a:custGeom>
            <a:pathLst>
              <a:path w="469751" h="770979">
                <a:moveTo>
                  <a:pt x="0" y="271214"/>
                </a:moveTo>
                <a:lnTo>
                  <a:pt x="0" y="770979"/>
                </a:lnTo>
                <a:lnTo>
                  <a:pt x="469751" y="499765"/>
                </a:lnTo>
                <a:lnTo>
                  <a:pt x="469751" y="0"/>
                </a:lnTo>
                <a:lnTo>
                  <a:pt x="0" y="271214"/>
                </a:lnTo>
              </a:path>
            </a:pathLst>
          </a:custGeom>
          <a:solidFill>
            <a:srgbClr val="F1B36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0" name="Freeform 670"/>
          <p:cNvSpPr/>
          <p:nvPr/>
        </p:nvSpPr>
        <p:spPr>
          <a:xfrm rot="0" flipH="0" flipV="1">
            <a:off x="16884536" y="9169304"/>
            <a:ext cx="330037" cy="513533"/>
          </a:xfrm>
          <a:custGeom>
            <a:pathLst>
              <a:path w="616892" h="959544">
                <a:moveTo>
                  <a:pt x="616892" y="356195"/>
                </a:moveTo>
                <a:lnTo>
                  <a:pt x="0" y="0"/>
                </a:lnTo>
                <a:lnTo>
                  <a:pt x="0" y="603349"/>
                </a:lnTo>
                <a:lnTo>
                  <a:pt x="616892" y="959544"/>
                </a:lnTo>
                <a:lnTo>
                  <a:pt x="616892" y="356195"/>
                </a:lnTo>
              </a:path>
            </a:pathLst>
          </a:custGeom>
          <a:solidFill>
            <a:srgbClr val="E2A35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1" name="Freeform 671"/>
          <p:cNvSpPr/>
          <p:nvPr/>
        </p:nvSpPr>
        <p:spPr>
          <a:xfrm rot="0" flipH="0" flipV="1">
            <a:off x="16908529" y="9210881"/>
            <a:ext cx="282051" cy="430378"/>
          </a:xfrm>
          <a:custGeom>
            <a:pathLst>
              <a:path w="527199" h="804168">
                <a:moveTo>
                  <a:pt x="0" y="499765"/>
                </a:moveTo>
                <a:lnTo>
                  <a:pt x="527199" y="804168"/>
                </a:lnTo>
                <a:lnTo>
                  <a:pt x="527199" y="304403"/>
                </a:lnTo>
                <a:lnTo>
                  <a:pt x="0" y="0"/>
                </a:lnTo>
                <a:lnTo>
                  <a:pt x="0" y="49976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2" name="Freeform 672"/>
          <p:cNvSpPr/>
          <p:nvPr/>
        </p:nvSpPr>
        <p:spPr>
          <a:xfrm rot="0" flipH="0" flipV="1">
            <a:off x="16585233" y="8996435"/>
            <a:ext cx="629340" cy="363498"/>
          </a:xfrm>
          <a:custGeom>
            <a:pathLst>
              <a:path w="1176337" h="679202">
                <a:moveTo>
                  <a:pt x="1176337" y="356195"/>
                </a:moveTo>
                <a:lnTo>
                  <a:pt x="559445" y="0"/>
                </a:lnTo>
                <a:lnTo>
                  <a:pt x="0" y="323006"/>
                </a:lnTo>
                <a:lnTo>
                  <a:pt x="616892" y="679202"/>
                </a:lnTo>
                <a:lnTo>
                  <a:pt x="1176337" y="35619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3" name="Freeform 673"/>
          <p:cNvSpPr/>
          <p:nvPr/>
        </p:nvSpPr>
        <p:spPr>
          <a:xfrm rot="0" flipH="0" flipV="1">
            <a:off x="16609253" y="9228696"/>
            <a:ext cx="251290" cy="412537"/>
          </a:xfrm>
          <a:custGeom>
            <a:pathLst>
              <a:path w="469702" h="770831">
                <a:moveTo>
                  <a:pt x="469702" y="499765"/>
                </a:moveTo>
                <a:lnTo>
                  <a:pt x="469702" y="0"/>
                </a:lnTo>
                <a:lnTo>
                  <a:pt x="465981" y="2084"/>
                </a:lnTo>
                <a:lnTo>
                  <a:pt x="0" y="271116"/>
                </a:lnTo>
                <a:lnTo>
                  <a:pt x="0" y="770831"/>
                </a:lnTo>
                <a:lnTo>
                  <a:pt x="20787" y="758875"/>
                </a:lnTo>
                <a:lnTo>
                  <a:pt x="469702" y="499765"/>
                </a:lnTo>
              </a:path>
            </a:pathLst>
          </a:custGeom>
          <a:solidFill>
            <a:srgbClr val="E2A3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4" name="Freeform 674"/>
          <p:cNvSpPr/>
          <p:nvPr/>
        </p:nvSpPr>
        <p:spPr>
          <a:xfrm rot="0" flipH="0" flipV="1">
            <a:off x="16609226" y="9228643"/>
            <a:ext cx="11147" cy="267493"/>
          </a:xfrm>
          <a:custGeom>
            <a:pathLst>
              <a:path w="20836" h="499814">
                <a:moveTo>
                  <a:pt x="20836" y="487759"/>
                </a:moveTo>
                <a:lnTo>
                  <a:pt x="20687" y="12104"/>
                </a:lnTo>
                <a:lnTo>
                  <a:pt x="49" y="0"/>
                </a:lnTo>
                <a:lnTo>
                  <a:pt x="0" y="499814"/>
                </a:lnTo>
                <a:lnTo>
                  <a:pt x="20836" y="487759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5" name="Freeform 675"/>
          <p:cNvSpPr/>
          <p:nvPr/>
        </p:nvSpPr>
        <p:spPr>
          <a:xfrm rot="0" flipH="0" flipV="1">
            <a:off x="16620294" y="9235095"/>
            <a:ext cx="240249" cy="393341"/>
          </a:xfrm>
          <a:custGeom>
            <a:pathLst>
              <a:path w="449064" h="734963">
                <a:moveTo>
                  <a:pt x="449064" y="475853"/>
                </a:moveTo>
                <a:lnTo>
                  <a:pt x="449064" y="0"/>
                </a:lnTo>
                <a:lnTo>
                  <a:pt x="10467" y="253306"/>
                </a:lnTo>
                <a:lnTo>
                  <a:pt x="149" y="259308"/>
                </a:lnTo>
                <a:lnTo>
                  <a:pt x="0" y="259308"/>
                </a:lnTo>
                <a:lnTo>
                  <a:pt x="0" y="263476"/>
                </a:lnTo>
                <a:lnTo>
                  <a:pt x="149" y="734963"/>
                </a:lnTo>
                <a:lnTo>
                  <a:pt x="449064" y="475853"/>
                </a:lnTo>
              </a:path>
            </a:pathLst>
          </a:custGeom>
          <a:solidFill>
            <a:srgbClr val="E2A3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" name="Freeform 676"/>
          <p:cNvSpPr/>
          <p:nvPr/>
        </p:nvSpPr>
        <p:spPr>
          <a:xfrm rot="0" flipH="0" flipV="1">
            <a:off x="16625894" y="9245264"/>
            <a:ext cx="234649" cy="383172"/>
          </a:xfrm>
          <a:custGeom>
            <a:pathLst>
              <a:path w="438597" h="715963">
                <a:moveTo>
                  <a:pt x="438597" y="462806"/>
                </a:moveTo>
                <a:lnTo>
                  <a:pt x="438597" y="0"/>
                </a:lnTo>
                <a:lnTo>
                  <a:pt x="0" y="253306"/>
                </a:lnTo>
                <a:lnTo>
                  <a:pt x="149" y="715963"/>
                </a:lnTo>
                <a:lnTo>
                  <a:pt x="438597" y="462806"/>
                </a:lnTo>
              </a:path>
            </a:pathLst>
          </a:custGeom>
          <a:solidFill>
            <a:srgbClr val="F1B36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" name="Freeform 677"/>
          <p:cNvSpPr/>
          <p:nvPr/>
        </p:nvSpPr>
        <p:spPr>
          <a:xfrm rot="0" flipH="0" flipV="1">
            <a:off x="16908556" y="9210908"/>
            <a:ext cx="281998" cy="430325"/>
          </a:xfrm>
          <a:custGeom>
            <a:pathLst>
              <a:path w="527100" h="804069">
                <a:moveTo>
                  <a:pt x="527100" y="804069"/>
                </a:moveTo>
                <a:lnTo>
                  <a:pt x="527100" y="304304"/>
                </a:lnTo>
                <a:lnTo>
                  <a:pt x="3721" y="2084"/>
                </a:lnTo>
                <a:lnTo>
                  <a:pt x="0" y="0"/>
                </a:lnTo>
                <a:lnTo>
                  <a:pt x="0" y="499765"/>
                </a:lnTo>
                <a:lnTo>
                  <a:pt x="506016" y="791965"/>
                </a:lnTo>
                <a:lnTo>
                  <a:pt x="527100" y="804069"/>
                </a:lnTo>
              </a:path>
            </a:pathLst>
          </a:custGeom>
          <a:solidFill>
            <a:srgbClr val="F0AB5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8" name="Freeform 678"/>
          <p:cNvSpPr/>
          <p:nvPr/>
        </p:nvSpPr>
        <p:spPr>
          <a:xfrm rot="0" flipH="0" flipV="1">
            <a:off x="16908556" y="9217386"/>
            <a:ext cx="270718" cy="410891"/>
          </a:xfrm>
          <a:custGeom>
            <a:pathLst>
              <a:path w="506016" h="767755">
                <a:moveTo>
                  <a:pt x="506016" y="767755"/>
                </a:moveTo>
                <a:lnTo>
                  <a:pt x="506016" y="292348"/>
                </a:lnTo>
                <a:lnTo>
                  <a:pt x="0" y="0"/>
                </a:lnTo>
                <a:lnTo>
                  <a:pt x="0" y="475555"/>
                </a:lnTo>
                <a:lnTo>
                  <a:pt x="506016" y="76775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79" name="Picture 679"/>
          <p:cNvPicPr>
            <a:picLocks noChangeAspect="0" noChangeArrowheads="1"/>
          </p:cNvPicPr>
          <p:nvPr/>
        </p:nvPicPr>
        <p:blipFill>
          <a:blip r:embed="rId6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043400" y="9396985"/>
            <a:ext cx="134190" cy="122419"/>
          </a:xfrm>
          <a:prstGeom prst="rect">
            <a:avLst/>
          </a:prstGeom>
          <a:noFill/>
          <a:extLst/>
        </p:spPr>
      </p:pic>
      <p:sp>
        <p:nvSpPr>
          <p:cNvPr id="680" name="Freeform 680"/>
          <p:cNvSpPr/>
          <p:nvPr/>
        </p:nvSpPr>
        <p:spPr>
          <a:xfrm rot="0" flipH="0" flipV="1">
            <a:off x="17095988" y="9451479"/>
            <a:ext cx="29194" cy="18797"/>
          </a:xfrm>
          <a:custGeom>
            <a:pathLst>
              <a:path w="54570" h="35124">
                <a:moveTo>
                  <a:pt x="54570" y="31502"/>
                </a:moveTo>
                <a:lnTo>
                  <a:pt x="0" y="0"/>
                </a:lnTo>
                <a:lnTo>
                  <a:pt x="0" y="3671"/>
                </a:lnTo>
                <a:lnTo>
                  <a:pt x="54570" y="35124"/>
                </a:lnTo>
                <a:lnTo>
                  <a:pt x="54570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1" name="Freeform 681"/>
          <p:cNvSpPr/>
          <p:nvPr/>
        </p:nvSpPr>
        <p:spPr>
          <a:xfrm rot="0" flipH="0" flipV="1">
            <a:off x="17095988" y="9461250"/>
            <a:ext cx="29194" cy="18797"/>
          </a:xfrm>
          <a:custGeom>
            <a:pathLst>
              <a:path w="54570" h="35123">
                <a:moveTo>
                  <a:pt x="54570" y="31452"/>
                </a:moveTo>
                <a:lnTo>
                  <a:pt x="0" y="0"/>
                </a:lnTo>
                <a:lnTo>
                  <a:pt x="0" y="3621"/>
                </a:lnTo>
                <a:lnTo>
                  <a:pt x="54570" y="35123"/>
                </a:lnTo>
                <a:lnTo>
                  <a:pt x="54570" y="3145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2" name="Freeform 682"/>
          <p:cNvSpPr/>
          <p:nvPr/>
        </p:nvSpPr>
        <p:spPr>
          <a:xfrm rot="0" flipH="0" flipV="1">
            <a:off x="17095988" y="9471047"/>
            <a:ext cx="29194" cy="18797"/>
          </a:xfrm>
          <a:custGeom>
            <a:pathLst>
              <a:path w="54570" h="35124">
                <a:moveTo>
                  <a:pt x="54570" y="31452"/>
                </a:moveTo>
                <a:lnTo>
                  <a:pt x="0" y="0"/>
                </a:lnTo>
                <a:lnTo>
                  <a:pt x="0" y="3622"/>
                </a:lnTo>
                <a:lnTo>
                  <a:pt x="54570" y="35124"/>
                </a:lnTo>
                <a:lnTo>
                  <a:pt x="54570" y="3145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3" name="Freeform 683"/>
          <p:cNvSpPr/>
          <p:nvPr/>
        </p:nvSpPr>
        <p:spPr>
          <a:xfrm rot="0" flipH="0" flipV="1">
            <a:off x="17095988" y="9480844"/>
            <a:ext cx="29194" cy="18797"/>
          </a:xfrm>
          <a:custGeom>
            <a:pathLst>
              <a:path w="54570" h="35124">
                <a:moveTo>
                  <a:pt x="54570" y="31502"/>
                </a:moveTo>
                <a:lnTo>
                  <a:pt x="0" y="0"/>
                </a:lnTo>
                <a:lnTo>
                  <a:pt x="0" y="3671"/>
                </a:lnTo>
                <a:lnTo>
                  <a:pt x="54570" y="35124"/>
                </a:lnTo>
                <a:lnTo>
                  <a:pt x="54570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4" name="Freeform 684"/>
          <p:cNvSpPr/>
          <p:nvPr/>
        </p:nvSpPr>
        <p:spPr>
          <a:xfrm rot="0" flipH="0" flipV="1">
            <a:off x="16860543" y="9373793"/>
            <a:ext cx="47986" cy="16169"/>
          </a:xfrm>
          <a:custGeom>
            <a:pathLst>
              <a:path w="89694" h="30212">
                <a:moveTo>
                  <a:pt x="44847" y="0"/>
                </a:moveTo>
                <a:lnTo>
                  <a:pt x="0" y="25896"/>
                </a:lnTo>
                <a:lnTo>
                  <a:pt x="0" y="30212"/>
                </a:lnTo>
                <a:lnTo>
                  <a:pt x="44847" y="4316"/>
                </a:lnTo>
                <a:lnTo>
                  <a:pt x="89694" y="30212"/>
                </a:lnTo>
                <a:lnTo>
                  <a:pt x="89694" y="25896"/>
                </a:lnTo>
                <a:lnTo>
                  <a:pt x="44847" y="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5" name="Freeform 685"/>
          <p:cNvSpPr/>
          <p:nvPr/>
        </p:nvSpPr>
        <p:spPr>
          <a:xfrm rot="0" flipH="0" flipV="1">
            <a:off x="17164597" y="9169330"/>
            <a:ext cx="25983" cy="42719"/>
          </a:xfrm>
          <a:custGeom>
            <a:pathLst>
              <a:path w="48568" h="79821">
                <a:moveTo>
                  <a:pt x="48568" y="53925"/>
                </a:moveTo>
                <a:lnTo>
                  <a:pt x="3721" y="79821"/>
                </a:lnTo>
                <a:lnTo>
                  <a:pt x="0" y="77639"/>
                </a:lnTo>
                <a:lnTo>
                  <a:pt x="44847" y="51743"/>
                </a:lnTo>
                <a:lnTo>
                  <a:pt x="44847" y="0"/>
                </a:lnTo>
                <a:lnTo>
                  <a:pt x="48568" y="2183"/>
                </a:lnTo>
                <a:lnTo>
                  <a:pt x="48568" y="5392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6" name="Freeform 686"/>
          <p:cNvSpPr/>
          <p:nvPr/>
        </p:nvSpPr>
        <p:spPr>
          <a:xfrm rot="0" flipH="0" flipV="1">
            <a:off x="16908556" y="9639003"/>
            <a:ext cx="1990" cy="29922"/>
          </a:xfrm>
          <a:custGeom>
            <a:pathLst>
              <a:path w="3721" h="55910">
                <a:moveTo>
                  <a:pt x="3721" y="53826"/>
                </a:moveTo>
                <a:lnTo>
                  <a:pt x="3721" y="2083"/>
                </a:lnTo>
                <a:lnTo>
                  <a:pt x="0" y="0"/>
                </a:lnTo>
                <a:lnTo>
                  <a:pt x="0" y="55910"/>
                </a:lnTo>
                <a:lnTo>
                  <a:pt x="3721" y="5382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7" name="Freeform 687"/>
          <p:cNvSpPr/>
          <p:nvPr/>
        </p:nvSpPr>
        <p:spPr>
          <a:xfrm rot="0" flipH="0" flipV="1">
            <a:off x="17166588" y="9462179"/>
            <a:ext cx="47985" cy="16169"/>
          </a:xfrm>
          <a:custGeom>
            <a:pathLst>
              <a:path w="89693" h="30212">
                <a:moveTo>
                  <a:pt x="44847" y="0"/>
                </a:moveTo>
                <a:lnTo>
                  <a:pt x="0" y="25896"/>
                </a:lnTo>
                <a:lnTo>
                  <a:pt x="0" y="30212"/>
                </a:lnTo>
                <a:lnTo>
                  <a:pt x="44847" y="4316"/>
                </a:lnTo>
                <a:lnTo>
                  <a:pt x="89693" y="30212"/>
                </a:lnTo>
                <a:lnTo>
                  <a:pt x="89693" y="25896"/>
                </a:lnTo>
                <a:lnTo>
                  <a:pt x="44847" y="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8" name="Freeform 688"/>
          <p:cNvSpPr/>
          <p:nvPr/>
        </p:nvSpPr>
        <p:spPr>
          <a:xfrm rot="0" flipH="0" flipV="1">
            <a:off x="16609226" y="9187066"/>
            <a:ext cx="26010" cy="42719"/>
          </a:xfrm>
          <a:custGeom>
            <a:pathLst>
              <a:path w="48617" h="79821">
                <a:moveTo>
                  <a:pt x="0" y="53925"/>
                </a:moveTo>
                <a:lnTo>
                  <a:pt x="44896" y="79821"/>
                </a:lnTo>
                <a:lnTo>
                  <a:pt x="48617" y="77688"/>
                </a:lnTo>
                <a:lnTo>
                  <a:pt x="3720" y="51792"/>
                </a:lnTo>
                <a:lnTo>
                  <a:pt x="3720" y="0"/>
                </a:lnTo>
                <a:lnTo>
                  <a:pt x="0" y="2133"/>
                </a:lnTo>
                <a:lnTo>
                  <a:pt x="0" y="5392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9" name="Freeform 689"/>
          <p:cNvSpPr/>
          <p:nvPr/>
        </p:nvSpPr>
        <p:spPr>
          <a:xfrm rot="0" flipH="0" flipV="1">
            <a:off x="16858553" y="9639003"/>
            <a:ext cx="1990" cy="29922"/>
          </a:xfrm>
          <a:custGeom>
            <a:pathLst>
              <a:path w="3721" h="55910">
                <a:moveTo>
                  <a:pt x="3721" y="55910"/>
                </a:moveTo>
                <a:lnTo>
                  <a:pt x="3721" y="0"/>
                </a:lnTo>
                <a:lnTo>
                  <a:pt x="0" y="2083"/>
                </a:lnTo>
                <a:lnTo>
                  <a:pt x="0" y="53826"/>
                </a:lnTo>
                <a:lnTo>
                  <a:pt x="3721" y="5591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" name="Freeform 690"/>
          <p:cNvSpPr/>
          <p:nvPr/>
        </p:nvSpPr>
        <p:spPr>
          <a:xfrm rot="0" flipH="0" flipV="1">
            <a:off x="16585260" y="9479888"/>
            <a:ext cx="35033" cy="16248"/>
          </a:xfrm>
          <a:custGeom>
            <a:pathLst>
              <a:path w="65484" h="30361">
                <a:moveTo>
                  <a:pt x="65484" y="16272"/>
                </a:moveTo>
                <a:lnTo>
                  <a:pt x="65484" y="12104"/>
                </a:lnTo>
                <a:lnTo>
                  <a:pt x="44846" y="0"/>
                </a:lnTo>
                <a:lnTo>
                  <a:pt x="0" y="25995"/>
                </a:lnTo>
                <a:lnTo>
                  <a:pt x="0" y="30361"/>
                </a:lnTo>
                <a:lnTo>
                  <a:pt x="44846" y="4316"/>
                </a:lnTo>
                <a:lnTo>
                  <a:pt x="65484" y="16272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1" name="Freeform 691"/>
          <p:cNvSpPr/>
          <p:nvPr/>
        </p:nvSpPr>
        <p:spPr>
          <a:xfrm rot="0" flipH="0" flipV="1">
            <a:off x="16884536" y="9157887"/>
            <a:ext cx="330037" cy="198356"/>
          </a:xfrm>
          <a:custGeom>
            <a:pathLst>
              <a:path w="616892" h="370632">
                <a:moveTo>
                  <a:pt x="616892" y="356196"/>
                </a:moveTo>
                <a:lnTo>
                  <a:pt x="0" y="0"/>
                </a:lnTo>
                <a:lnTo>
                  <a:pt x="0" y="14437"/>
                </a:lnTo>
                <a:lnTo>
                  <a:pt x="616892" y="370632"/>
                </a:lnTo>
                <a:lnTo>
                  <a:pt x="616892" y="356196"/>
                </a:lnTo>
              </a:path>
            </a:pathLst>
          </a:custGeom>
          <a:solidFill>
            <a:srgbClr val="E2A35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2" name="Freeform 692"/>
          <p:cNvSpPr/>
          <p:nvPr/>
        </p:nvSpPr>
        <p:spPr>
          <a:xfrm rot="0" flipH="0" flipV="1">
            <a:off x="16585233" y="8985019"/>
            <a:ext cx="629340" cy="363498"/>
          </a:xfrm>
          <a:custGeom>
            <a:pathLst>
              <a:path w="1176337" h="679202">
                <a:moveTo>
                  <a:pt x="1176337" y="356195"/>
                </a:moveTo>
                <a:lnTo>
                  <a:pt x="559445" y="0"/>
                </a:lnTo>
                <a:lnTo>
                  <a:pt x="0" y="323006"/>
                </a:lnTo>
                <a:lnTo>
                  <a:pt x="616892" y="679202"/>
                </a:lnTo>
                <a:lnTo>
                  <a:pt x="1176337" y="356195"/>
                </a:lnTo>
              </a:path>
            </a:pathLst>
          </a:custGeom>
          <a:solidFill>
            <a:srgbClr val="FBCA8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3" name="Freeform 693"/>
          <p:cNvSpPr/>
          <p:nvPr/>
        </p:nvSpPr>
        <p:spPr>
          <a:xfrm rot="0" flipH="0" flipV="1">
            <a:off x="16585233" y="9175649"/>
            <a:ext cx="299303" cy="180594"/>
          </a:xfrm>
          <a:custGeom>
            <a:pathLst>
              <a:path w="559445" h="337443">
                <a:moveTo>
                  <a:pt x="0" y="337443"/>
                </a:moveTo>
                <a:lnTo>
                  <a:pt x="0" y="323007"/>
                </a:lnTo>
                <a:lnTo>
                  <a:pt x="559445" y="0"/>
                </a:lnTo>
                <a:lnTo>
                  <a:pt x="559445" y="14437"/>
                </a:lnTo>
                <a:lnTo>
                  <a:pt x="0" y="337443"/>
                </a:lnTo>
              </a:path>
            </a:pathLst>
          </a:custGeom>
          <a:solidFill>
            <a:srgbClr val="FBC17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4" name="Freeform 694"/>
          <p:cNvSpPr/>
          <p:nvPr/>
        </p:nvSpPr>
        <p:spPr>
          <a:xfrm rot="0" flipH="0" flipV="1">
            <a:off x="16609624" y="9165082"/>
            <a:ext cx="13641" cy="12266"/>
          </a:xfrm>
          <a:custGeom>
            <a:pathLst>
              <a:path w="25499" h="22920">
                <a:moveTo>
                  <a:pt x="23316" y="12006"/>
                </a:moveTo>
                <a:cubicBezTo>
                  <a:pt x="25102" y="20936"/>
                  <a:pt x="0" y="22920"/>
                  <a:pt x="1290" y="10518"/>
                </a:cubicBezTo>
                <a:cubicBezTo>
                  <a:pt x="2332" y="0"/>
                  <a:pt x="25499" y="1042"/>
                  <a:pt x="23316" y="1200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5" name="Freeform 695"/>
          <p:cNvSpPr/>
          <p:nvPr/>
        </p:nvSpPr>
        <p:spPr>
          <a:xfrm rot="0" flipH="0" flipV="1">
            <a:off x="16609571" y="9166728"/>
            <a:ext cx="13243" cy="7646"/>
          </a:xfrm>
          <a:custGeom>
            <a:pathLst>
              <a:path w="24755" h="14287">
                <a:moveTo>
                  <a:pt x="20389" y="11757"/>
                </a:moveTo>
                <a:cubicBezTo>
                  <a:pt x="24755" y="9227"/>
                  <a:pt x="24755" y="5109"/>
                  <a:pt x="20389" y="2530"/>
                </a:cubicBezTo>
                <a:cubicBezTo>
                  <a:pt x="15974" y="0"/>
                  <a:pt x="8830" y="0"/>
                  <a:pt x="4415" y="2530"/>
                </a:cubicBezTo>
                <a:cubicBezTo>
                  <a:pt x="0" y="5109"/>
                  <a:pt x="0" y="9227"/>
                  <a:pt x="4415" y="11757"/>
                </a:cubicBezTo>
                <a:cubicBezTo>
                  <a:pt x="8830" y="14287"/>
                  <a:pt x="15974" y="14287"/>
                  <a:pt x="20389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6" name="Freeform 696"/>
          <p:cNvSpPr/>
          <p:nvPr/>
        </p:nvSpPr>
        <p:spPr>
          <a:xfrm rot="0" flipH="0" flipV="1">
            <a:off x="16646171" y="9171932"/>
            <a:ext cx="13641" cy="12239"/>
          </a:xfrm>
          <a:custGeom>
            <a:pathLst>
              <a:path w="25499" h="22870">
                <a:moveTo>
                  <a:pt x="23316" y="11956"/>
                </a:moveTo>
                <a:cubicBezTo>
                  <a:pt x="25102" y="20885"/>
                  <a:pt x="0" y="22870"/>
                  <a:pt x="1290" y="10467"/>
                </a:cubicBezTo>
                <a:cubicBezTo>
                  <a:pt x="2381" y="0"/>
                  <a:pt x="25499" y="99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7" name="Freeform 697"/>
          <p:cNvSpPr/>
          <p:nvPr/>
        </p:nvSpPr>
        <p:spPr>
          <a:xfrm rot="0" flipH="0" flipV="1">
            <a:off x="16646145" y="9173552"/>
            <a:ext cx="13217" cy="7646"/>
          </a:xfrm>
          <a:custGeom>
            <a:pathLst>
              <a:path w="24706" h="14288">
                <a:moveTo>
                  <a:pt x="20340" y="11758"/>
                </a:moveTo>
                <a:cubicBezTo>
                  <a:pt x="24706" y="9178"/>
                  <a:pt x="24706" y="5060"/>
                  <a:pt x="20340" y="2530"/>
                </a:cubicBezTo>
                <a:cubicBezTo>
                  <a:pt x="15925" y="0"/>
                  <a:pt x="8781" y="0"/>
                  <a:pt x="4416" y="2530"/>
                </a:cubicBezTo>
                <a:cubicBezTo>
                  <a:pt x="0" y="5060"/>
                  <a:pt x="0" y="9178"/>
                  <a:pt x="4416" y="11758"/>
                </a:cubicBezTo>
                <a:cubicBezTo>
                  <a:pt x="8781" y="14288"/>
                  <a:pt x="15925" y="14288"/>
                  <a:pt x="2034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" name="Freeform 698"/>
          <p:cNvSpPr/>
          <p:nvPr/>
        </p:nvSpPr>
        <p:spPr>
          <a:xfrm rot="0" flipH="0" flipV="1">
            <a:off x="16817441" y="9042659"/>
            <a:ext cx="13642" cy="12266"/>
          </a:xfrm>
          <a:custGeom>
            <a:pathLst>
              <a:path w="25500" h="22920">
                <a:moveTo>
                  <a:pt x="23366" y="12006"/>
                </a:moveTo>
                <a:cubicBezTo>
                  <a:pt x="25103" y="20935"/>
                  <a:pt x="0" y="22920"/>
                  <a:pt x="1290" y="10517"/>
                </a:cubicBezTo>
                <a:cubicBezTo>
                  <a:pt x="2382" y="0"/>
                  <a:pt x="25500" y="1042"/>
                  <a:pt x="23366" y="1200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9" name="Freeform 699"/>
          <p:cNvSpPr/>
          <p:nvPr/>
        </p:nvSpPr>
        <p:spPr>
          <a:xfrm rot="0" flipH="0" flipV="1">
            <a:off x="16817414" y="9044305"/>
            <a:ext cx="13217" cy="7646"/>
          </a:xfrm>
          <a:custGeom>
            <a:pathLst>
              <a:path w="24705" h="14287">
                <a:moveTo>
                  <a:pt x="20340" y="11757"/>
                </a:moveTo>
                <a:cubicBezTo>
                  <a:pt x="24705" y="9227"/>
                  <a:pt x="24705" y="5109"/>
                  <a:pt x="20340" y="2579"/>
                </a:cubicBezTo>
                <a:cubicBezTo>
                  <a:pt x="15924" y="0"/>
                  <a:pt x="8781" y="0"/>
                  <a:pt x="4415" y="2579"/>
                </a:cubicBezTo>
                <a:cubicBezTo>
                  <a:pt x="0" y="5109"/>
                  <a:pt x="0" y="9227"/>
                  <a:pt x="4415" y="11757"/>
                </a:cubicBezTo>
                <a:cubicBezTo>
                  <a:pt x="8781" y="14287"/>
                  <a:pt x="15924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0" name="Freeform 700"/>
          <p:cNvSpPr/>
          <p:nvPr/>
        </p:nvSpPr>
        <p:spPr>
          <a:xfrm rot="0" flipH="0" flipV="1">
            <a:off x="16711117" y="9106353"/>
            <a:ext cx="13641" cy="12239"/>
          </a:xfrm>
          <a:custGeom>
            <a:pathLst>
              <a:path w="25499" h="22870">
                <a:moveTo>
                  <a:pt x="23317" y="11956"/>
                </a:moveTo>
                <a:cubicBezTo>
                  <a:pt x="25103" y="20886"/>
                  <a:pt x="0" y="22870"/>
                  <a:pt x="1290" y="10468"/>
                </a:cubicBezTo>
                <a:cubicBezTo>
                  <a:pt x="2381" y="0"/>
                  <a:pt x="25499" y="99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1" name="Freeform 701"/>
          <p:cNvSpPr/>
          <p:nvPr/>
        </p:nvSpPr>
        <p:spPr>
          <a:xfrm rot="0" flipH="0" flipV="1">
            <a:off x="16711091" y="9107973"/>
            <a:ext cx="13243" cy="7646"/>
          </a:xfrm>
          <a:custGeom>
            <a:pathLst>
              <a:path w="24755" h="14288">
                <a:moveTo>
                  <a:pt x="20339" y="11758"/>
                </a:moveTo>
                <a:cubicBezTo>
                  <a:pt x="24755" y="9178"/>
                  <a:pt x="24755" y="5060"/>
                  <a:pt x="20339" y="2530"/>
                </a:cubicBezTo>
                <a:cubicBezTo>
                  <a:pt x="15924" y="0"/>
                  <a:pt x="8780" y="0"/>
                  <a:pt x="4365" y="2530"/>
                </a:cubicBezTo>
                <a:cubicBezTo>
                  <a:pt x="0" y="5060"/>
                  <a:pt x="0" y="9178"/>
                  <a:pt x="4365" y="11758"/>
                </a:cubicBezTo>
                <a:cubicBezTo>
                  <a:pt x="8780" y="14288"/>
                  <a:pt x="15924" y="14288"/>
                  <a:pt x="20339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2" name="Freeform 702"/>
          <p:cNvSpPr/>
          <p:nvPr/>
        </p:nvSpPr>
        <p:spPr>
          <a:xfrm rot="0" flipH="0" flipV="1">
            <a:off x="16913652" y="8994471"/>
            <a:ext cx="13642" cy="12266"/>
          </a:xfrm>
          <a:custGeom>
            <a:pathLst>
              <a:path w="25500" h="22920">
                <a:moveTo>
                  <a:pt x="23317" y="11956"/>
                </a:moveTo>
                <a:cubicBezTo>
                  <a:pt x="25103" y="20935"/>
                  <a:pt x="0" y="22920"/>
                  <a:pt x="1290" y="10517"/>
                </a:cubicBezTo>
                <a:cubicBezTo>
                  <a:pt x="2382" y="0"/>
                  <a:pt x="25500" y="104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3" name="Freeform 703"/>
          <p:cNvSpPr/>
          <p:nvPr/>
        </p:nvSpPr>
        <p:spPr>
          <a:xfrm rot="0" flipH="0" flipV="1">
            <a:off x="16913625" y="8996117"/>
            <a:ext cx="13217" cy="7646"/>
          </a:xfrm>
          <a:custGeom>
            <a:pathLst>
              <a:path w="24705" h="14287">
                <a:moveTo>
                  <a:pt x="20340" y="11757"/>
                </a:moveTo>
                <a:cubicBezTo>
                  <a:pt x="24705" y="9177"/>
                  <a:pt x="24705" y="5109"/>
                  <a:pt x="20340" y="2530"/>
                </a:cubicBezTo>
                <a:cubicBezTo>
                  <a:pt x="15924" y="0"/>
                  <a:pt x="8781" y="0"/>
                  <a:pt x="4365" y="2530"/>
                </a:cubicBezTo>
                <a:cubicBezTo>
                  <a:pt x="0" y="5109"/>
                  <a:pt x="0" y="9177"/>
                  <a:pt x="4365" y="11757"/>
                </a:cubicBezTo>
                <a:cubicBezTo>
                  <a:pt x="8781" y="14287"/>
                  <a:pt x="15924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4" name="Freeform 704"/>
          <p:cNvSpPr/>
          <p:nvPr/>
        </p:nvSpPr>
        <p:spPr>
          <a:xfrm rot="0" flipH="0" flipV="1">
            <a:off x="16940697" y="9009153"/>
            <a:ext cx="13641" cy="12239"/>
          </a:xfrm>
          <a:custGeom>
            <a:pathLst>
              <a:path w="25499" h="22870">
                <a:moveTo>
                  <a:pt x="23366" y="11956"/>
                </a:moveTo>
                <a:cubicBezTo>
                  <a:pt x="25103" y="20935"/>
                  <a:pt x="0" y="22870"/>
                  <a:pt x="1290" y="10517"/>
                </a:cubicBezTo>
                <a:cubicBezTo>
                  <a:pt x="2382" y="0"/>
                  <a:pt x="25499" y="1042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" name="Freeform 705"/>
          <p:cNvSpPr/>
          <p:nvPr/>
        </p:nvSpPr>
        <p:spPr>
          <a:xfrm rot="0" flipH="0" flipV="1">
            <a:off x="16940670" y="9010772"/>
            <a:ext cx="13243" cy="7646"/>
          </a:xfrm>
          <a:custGeom>
            <a:pathLst>
              <a:path w="24755" h="14288">
                <a:moveTo>
                  <a:pt x="20339" y="11758"/>
                </a:moveTo>
                <a:cubicBezTo>
                  <a:pt x="24755" y="9228"/>
                  <a:pt x="24755" y="5060"/>
                  <a:pt x="20339" y="2530"/>
                </a:cubicBezTo>
                <a:cubicBezTo>
                  <a:pt x="15924" y="0"/>
                  <a:pt x="8830" y="0"/>
                  <a:pt x="4415" y="2530"/>
                </a:cubicBezTo>
                <a:cubicBezTo>
                  <a:pt x="0" y="5060"/>
                  <a:pt x="0" y="9228"/>
                  <a:pt x="4415" y="11758"/>
                </a:cubicBezTo>
                <a:cubicBezTo>
                  <a:pt x="8830" y="14288"/>
                  <a:pt x="15924" y="14288"/>
                  <a:pt x="20339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6" name="Freeform 706"/>
          <p:cNvSpPr/>
          <p:nvPr/>
        </p:nvSpPr>
        <p:spPr>
          <a:xfrm rot="0" flipH="0" flipV="1">
            <a:off x="17068598" y="9080148"/>
            <a:ext cx="13641" cy="12265"/>
          </a:xfrm>
          <a:custGeom>
            <a:pathLst>
              <a:path w="25499" h="22919">
                <a:moveTo>
                  <a:pt x="23316" y="12005"/>
                </a:moveTo>
                <a:cubicBezTo>
                  <a:pt x="25102" y="20935"/>
                  <a:pt x="0" y="22919"/>
                  <a:pt x="1290" y="10517"/>
                </a:cubicBezTo>
                <a:cubicBezTo>
                  <a:pt x="2381" y="0"/>
                  <a:pt x="25499" y="1042"/>
                  <a:pt x="23316" y="1200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7" name="Freeform 707"/>
          <p:cNvSpPr/>
          <p:nvPr/>
        </p:nvSpPr>
        <p:spPr>
          <a:xfrm rot="0" flipH="0" flipV="1">
            <a:off x="17068572" y="9081794"/>
            <a:ext cx="13217" cy="7646"/>
          </a:xfrm>
          <a:custGeom>
            <a:pathLst>
              <a:path w="24706" h="14288">
                <a:moveTo>
                  <a:pt x="20290" y="11758"/>
                </a:moveTo>
                <a:cubicBezTo>
                  <a:pt x="24706" y="9227"/>
                  <a:pt x="24706" y="5110"/>
                  <a:pt x="20290" y="2530"/>
                </a:cubicBezTo>
                <a:cubicBezTo>
                  <a:pt x="15925" y="0"/>
                  <a:pt x="8781" y="0"/>
                  <a:pt x="4366" y="2530"/>
                </a:cubicBezTo>
                <a:cubicBezTo>
                  <a:pt x="0" y="5110"/>
                  <a:pt x="0" y="9227"/>
                  <a:pt x="4366" y="11758"/>
                </a:cubicBezTo>
                <a:cubicBezTo>
                  <a:pt x="8781" y="14288"/>
                  <a:pt x="15925" y="14288"/>
                  <a:pt x="2029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8" name="Freeform 708"/>
          <p:cNvSpPr/>
          <p:nvPr/>
        </p:nvSpPr>
        <p:spPr>
          <a:xfrm rot="0" flipH="0" flipV="1">
            <a:off x="16745355" y="9246512"/>
            <a:ext cx="13641" cy="12239"/>
          </a:xfrm>
          <a:custGeom>
            <a:pathLst>
              <a:path w="25499" h="22870">
                <a:moveTo>
                  <a:pt x="23317" y="11956"/>
                </a:moveTo>
                <a:cubicBezTo>
                  <a:pt x="25103" y="20886"/>
                  <a:pt x="0" y="22870"/>
                  <a:pt x="1290" y="10468"/>
                </a:cubicBezTo>
                <a:cubicBezTo>
                  <a:pt x="2382" y="0"/>
                  <a:pt x="25499" y="99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9" name="Freeform 709"/>
          <p:cNvSpPr/>
          <p:nvPr/>
        </p:nvSpPr>
        <p:spPr>
          <a:xfrm rot="0" flipH="0" flipV="1">
            <a:off x="16745329" y="9248158"/>
            <a:ext cx="13243" cy="7619"/>
          </a:xfrm>
          <a:custGeom>
            <a:pathLst>
              <a:path w="24755" h="14238">
                <a:moveTo>
                  <a:pt x="20339" y="11708"/>
                </a:moveTo>
                <a:cubicBezTo>
                  <a:pt x="24755" y="9178"/>
                  <a:pt x="24755" y="5061"/>
                  <a:pt x="20339" y="2530"/>
                </a:cubicBezTo>
                <a:cubicBezTo>
                  <a:pt x="15924" y="0"/>
                  <a:pt x="8781" y="0"/>
                  <a:pt x="4365" y="2530"/>
                </a:cubicBezTo>
                <a:cubicBezTo>
                  <a:pt x="0" y="5061"/>
                  <a:pt x="0" y="9178"/>
                  <a:pt x="4365" y="11708"/>
                </a:cubicBezTo>
                <a:cubicBezTo>
                  <a:pt x="8781" y="14238"/>
                  <a:pt x="15924" y="14238"/>
                  <a:pt x="20339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0" name="Freeform 710"/>
          <p:cNvSpPr/>
          <p:nvPr/>
        </p:nvSpPr>
        <p:spPr>
          <a:xfrm rot="0" flipH="0" flipV="1">
            <a:off x="16857411" y="9310391"/>
            <a:ext cx="13615" cy="12239"/>
          </a:xfrm>
          <a:custGeom>
            <a:pathLst>
              <a:path w="25450" h="22870">
                <a:moveTo>
                  <a:pt x="23316" y="11956"/>
                </a:moveTo>
                <a:cubicBezTo>
                  <a:pt x="25053" y="20935"/>
                  <a:pt x="0" y="22870"/>
                  <a:pt x="1240" y="10517"/>
                </a:cubicBezTo>
                <a:cubicBezTo>
                  <a:pt x="2332" y="0"/>
                  <a:pt x="25450" y="99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1" name="Freeform 711"/>
          <p:cNvSpPr/>
          <p:nvPr/>
        </p:nvSpPr>
        <p:spPr>
          <a:xfrm rot="0" flipH="0" flipV="1">
            <a:off x="16857358" y="9312011"/>
            <a:ext cx="13243" cy="7646"/>
          </a:xfrm>
          <a:custGeom>
            <a:pathLst>
              <a:path w="24755" h="14288">
                <a:moveTo>
                  <a:pt x="20340" y="11758"/>
                </a:moveTo>
                <a:cubicBezTo>
                  <a:pt x="24755" y="9178"/>
                  <a:pt x="24755" y="5060"/>
                  <a:pt x="20340" y="2530"/>
                </a:cubicBezTo>
                <a:cubicBezTo>
                  <a:pt x="15974" y="0"/>
                  <a:pt x="8830" y="0"/>
                  <a:pt x="4415" y="2530"/>
                </a:cubicBezTo>
                <a:cubicBezTo>
                  <a:pt x="0" y="5060"/>
                  <a:pt x="0" y="9178"/>
                  <a:pt x="4415" y="11758"/>
                </a:cubicBezTo>
                <a:cubicBezTo>
                  <a:pt x="8830" y="14288"/>
                  <a:pt x="15974" y="14288"/>
                  <a:pt x="2034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2" name="Freeform 712"/>
          <p:cNvSpPr/>
          <p:nvPr/>
        </p:nvSpPr>
        <p:spPr>
          <a:xfrm rot="0" flipH="0" flipV="1">
            <a:off x="17143338" y="9167631"/>
            <a:ext cx="13641" cy="12239"/>
          </a:xfrm>
          <a:custGeom>
            <a:pathLst>
              <a:path w="25499" h="22869">
                <a:moveTo>
                  <a:pt x="23366" y="11955"/>
                </a:moveTo>
                <a:cubicBezTo>
                  <a:pt x="25102" y="20935"/>
                  <a:pt x="0" y="22869"/>
                  <a:pt x="1290" y="10467"/>
                </a:cubicBezTo>
                <a:cubicBezTo>
                  <a:pt x="2381" y="0"/>
                  <a:pt x="25499" y="992"/>
                  <a:pt x="23366" y="1195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3" name="Freeform 713"/>
          <p:cNvSpPr/>
          <p:nvPr/>
        </p:nvSpPr>
        <p:spPr>
          <a:xfrm rot="0" flipH="0" flipV="1">
            <a:off x="17143311" y="9169251"/>
            <a:ext cx="13217" cy="7646"/>
          </a:xfrm>
          <a:custGeom>
            <a:pathLst>
              <a:path w="24706" h="14287">
                <a:moveTo>
                  <a:pt x="20340" y="11708"/>
                </a:moveTo>
                <a:cubicBezTo>
                  <a:pt x="24706" y="9178"/>
                  <a:pt x="24706" y="5060"/>
                  <a:pt x="20340" y="2530"/>
                </a:cubicBezTo>
                <a:cubicBezTo>
                  <a:pt x="15925" y="0"/>
                  <a:pt x="8781" y="0"/>
                  <a:pt x="4415" y="2530"/>
                </a:cubicBezTo>
                <a:cubicBezTo>
                  <a:pt x="0" y="5060"/>
                  <a:pt x="0" y="9178"/>
                  <a:pt x="4415" y="11708"/>
                </a:cubicBezTo>
                <a:cubicBezTo>
                  <a:pt x="8781" y="14287"/>
                  <a:pt x="15925" y="14287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4" name="Freeform 714"/>
          <p:cNvSpPr/>
          <p:nvPr/>
        </p:nvSpPr>
        <p:spPr>
          <a:xfrm rot="0" flipH="0" flipV="1">
            <a:off x="17031308" y="9242211"/>
            <a:ext cx="13615" cy="12239"/>
          </a:xfrm>
          <a:custGeom>
            <a:pathLst>
              <a:path w="25449" h="22870">
                <a:moveTo>
                  <a:pt x="23316" y="11956"/>
                </a:moveTo>
                <a:cubicBezTo>
                  <a:pt x="25102" y="20885"/>
                  <a:pt x="0" y="22870"/>
                  <a:pt x="1290" y="10517"/>
                </a:cubicBezTo>
                <a:cubicBezTo>
                  <a:pt x="2381" y="0"/>
                  <a:pt x="25449" y="104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5" name="Freeform 715"/>
          <p:cNvSpPr/>
          <p:nvPr/>
        </p:nvSpPr>
        <p:spPr>
          <a:xfrm rot="0" flipH="0" flipV="1">
            <a:off x="17031281" y="9243830"/>
            <a:ext cx="13217" cy="7646"/>
          </a:xfrm>
          <a:custGeom>
            <a:pathLst>
              <a:path w="24706" h="14288">
                <a:moveTo>
                  <a:pt x="20290" y="11708"/>
                </a:moveTo>
                <a:cubicBezTo>
                  <a:pt x="24706" y="9178"/>
                  <a:pt x="24706" y="5060"/>
                  <a:pt x="20290" y="2530"/>
                </a:cubicBezTo>
                <a:cubicBezTo>
                  <a:pt x="15925" y="0"/>
                  <a:pt x="8781" y="0"/>
                  <a:pt x="4366" y="2530"/>
                </a:cubicBezTo>
                <a:cubicBezTo>
                  <a:pt x="0" y="5060"/>
                  <a:pt x="0" y="9178"/>
                  <a:pt x="4366" y="11708"/>
                </a:cubicBezTo>
                <a:cubicBezTo>
                  <a:pt x="8781" y="14288"/>
                  <a:pt x="15925" y="14288"/>
                  <a:pt x="2029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6" name="Freeform 716"/>
          <p:cNvSpPr/>
          <p:nvPr/>
        </p:nvSpPr>
        <p:spPr>
          <a:xfrm rot="0" flipH="0" flipV="1">
            <a:off x="17151963" y="9141160"/>
            <a:ext cx="13641" cy="12239"/>
          </a:xfrm>
          <a:custGeom>
            <a:pathLst>
              <a:path w="25499" h="22870">
                <a:moveTo>
                  <a:pt x="23316" y="11956"/>
                </a:moveTo>
                <a:cubicBezTo>
                  <a:pt x="25102" y="20886"/>
                  <a:pt x="0" y="22870"/>
                  <a:pt x="1290" y="10468"/>
                </a:cubicBezTo>
                <a:cubicBezTo>
                  <a:pt x="2381" y="0"/>
                  <a:pt x="25499" y="99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" name="Freeform 717"/>
          <p:cNvSpPr/>
          <p:nvPr/>
        </p:nvSpPr>
        <p:spPr>
          <a:xfrm rot="0" flipH="0" flipV="1">
            <a:off x="17151937" y="9142780"/>
            <a:ext cx="13243" cy="7646"/>
          </a:xfrm>
          <a:custGeom>
            <a:pathLst>
              <a:path w="24755" h="14288">
                <a:moveTo>
                  <a:pt x="20340" y="11708"/>
                </a:moveTo>
                <a:cubicBezTo>
                  <a:pt x="24755" y="9178"/>
                  <a:pt x="24755" y="5061"/>
                  <a:pt x="20340" y="2530"/>
                </a:cubicBezTo>
                <a:cubicBezTo>
                  <a:pt x="15925" y="0"/>
                  <a:pt x="8781" y="0"/>
                  <a:pt x="4416" y="2530"/>
                </a:cubicBezTo>
                <a:cubicBezTo>
                  <a:pt x="0" y="5061"/>
                  <a:pt x="0" y="9178"/>
                  <a:pt x="4416" y="11708"/>
                </a:cubicBezTo>
                <a:cubicBezTo>
                  <a:pt x="8781" y="14288"/>
                  <a:pt x="15925" y="1428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" name="Freeform 718"/>
          <p:cNvSpPr/>
          <p:nvPr/>
        </p:nvSpPr>
        <p:spPr>
          <a:xfrm rot="0" flipH="0" flipV="1">
            <a:off x="16919676" y="9301789"/>
            <a:ext cx="13641" cy="12239"/>
          </a:xfrm>
          <a:custGeom>
            <a:pathLst>
              <a:path w="25499" h="22870">
                <a:moveTo>
                  <a:pt x="23316" y="11956"/>
                </a:moveTo>
                <a:cubicBezTo>
                  <a:pt x="25102" y="20886"/>
                  <a:pt x="0" y="22870"/>
                  <a:pt x="1289" y="10518"/>
                </a:cubicBezTo>
                <a:cubicBezTo>
                  <a:pt x="2381" y="0"/>
                  <a:pt x="25499" y="993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" name="Freeform 719"/>
          <p:cNvSpPr/>
          <p:nvPr/>
        </p:nvSpPr>
        <p:spPr>
          <a:xfrm rot="0" flipH="0" flipV="1">
            <a:off x="16919650" y="9303409"/>
            <a:ext cx="13217" cy="7646"/>
          </a:xfrm>
          <a:custGeom>
            <a:pathLst>
              <a:path w="24705" h="14287">
                <a:moveTo>
                  <a:pt x="20340" y="11707"/>
                </a:moveTo>
                <a:cubicBezTo>
                  <a:pt x="24705" y="9177"/>
                  <a:pt x="24705" y="5060"/>
                  <a:pt x="20340" y="2530"/>
                </a:cubicBezTo>
                <a:cubicBezTo>
                  <a:pt x="15925" y="0"/>
                  <a:pt x="8781" y="0"/>
                  <a:pt x="4415" y="2530"/>
                </a:cubicBezTo>
                <a:cubicBezTo>
                  <a:pt x="0" y="5060"/>
                  <a:pt x="0" y="9177"/>
                  <a:pt x="4415" y="11707"/>
                </a:cubicBezTo>
                <a:cubicBezTo>
                  <a:pt x="8781" y="14287"/>
                  <a:pt x="15925" y="14287"/>
                  <a:pt x="20340" y="1170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0" name="Freeform 720"/>
          <p:cNvSpPr/>
          <p:nvPr/>
        </p:nvSpPr>
        <p:spPr>
          <a:xfrm rot="0" flipH="0" flipV="1">
            <a:off x="16609253" y="9489658"/>
            <a:ext cx="16641" cy="6477"/>
          </a:xfrm>
          <a:custGeom>
            <a:pathLst>
              <a:path w="31105" h="12104">
                <a:moveTo>
                  <a:pt x="0" y="0"/>
                </a:moveTo>
                <a:lnTo>
                  <a:pt x="31105" y="6102"/>
                </a:lnTo>
                <a:lnTo>
                  <a:pt x="20638" y="12104"/>
                </a:lnTo>
                <a:lnTo>
                  <a:pt x="0" y="0"/>
                </a:lnTo>
                <a:close/>
                <a:moveTo>
                  <a:pt x="963811" y="4790082"/>
                </a:move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1" name="Freeform 721"/>
          <p:cNvSpPr/>
          <p:nvPr/>
        </p:nvSpPr>
        <p:spPr>
          <a:xfrm rot="0" flipH="0" flipV="1">
            <a:off x="16776063" y="8775856"/>
            <a:ext cx="299303" cy="495771"/>
          </a:xfrm>
          <a:custGeom>
            <a:pathLst>
              <a:path w="559445" h="926355">
                <a:moveTo>
                  <a:pt x="559445" y="0"/>
                </a:moveTo>
                <a:lnTo>
                  <a:pt x="0" y="323006"/>
                </a:lnTo>
                <a:lnTo>
                  <a:pt x="0" y="926355"/>
                </a:lnTo>
                <a:lnTo>
                  <a:pt x="559445" y="603349"/>
                </a:lnTo>
                <a:lnTo>
                  <a:pt x="559445" y="0"/>
                </a:lnTo>
              </a:path>
            </a:pathLst>
          </a:custGeom>
          <a:solidFill>
            <a:srgbClr val="FBC17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2" name="Freeform 722"/>
          <p:cNvSpPr/>
          <p:nvPr/>
        </p:nvSpPr>
        <p:spPr>
          <a:xfrm rot="0" flipH="0" flipV="1">
            <a:off x="16800056" y="8817460"/>
            <a:ext cx="251316" cy="412590"/>
          </a:xfrm>
          <a:custGeom>
            <a:pathLst>
              <a:path w="469751" h="770930">
                <a:moveTo>
                  <a:pt x="0" y="271214"/>
                </a:moveTo>
                <a:lnTo>
                  <a:pt x="0" y="770930"/>
                </a:lnTo>
                <a:lnTo>
                  <a:pt x="469751" y="499765"/>
                </a:lnTo>
                <a:lnTo>
                  <a:pt x="469751" y="0"/>
                </a:lnTo>
                <a:lnTo>
                  <a:pt x="0" y="271214"/>
                </a:lnTo>
              </a:path>
            </a:pathLst>
          </a:custGeom>
          <a:solidFill>
            <a:srgbClr val="F1B36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" name="Freeform 723"/>
          <p:cNvSpPr/>
          <p:nvPr/>
        </p:nvSpPr>
        <p:spPr>
          <a:xfrm rot="0" flipH="0" flipV="1">
            <a:off x="17075366" y="8758094"/>
            <a:ext cx="330063" cy="513533"/>
          </a:xfrm>
          <a:custGeom>
            <a:pathLst>
              <a:path w="616942" h="959544">
                <a:moveTo>
                  <a:pt x="616942" y="356145"/>
                </a:moveTo>
                <a:lnTo>
                  <a:pt x="0" y="0"/>
                </a:lnTo>
                <a:lnTo>
                  <a:pt x="0" y="603349"/>
                </a:lnTo>
                <a:lnTo>
                  <a:pt x="616942" y="959544"/>
                </a:lnTo>
                <a:lnTo>
                  <a:pt x="616942" y="356145"/>
                </a:lnTo>
              </a:path>
            </a:pathLst>
          </a:custGeom>
          <a:solidFill>
            <a:srgbClr val="E2A35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4" name="Freeform 724"/>
          <p:cNvSpPr/>
          <p:nvPr/>
        </p:nvSpPr>
        <p:spPr>
          <a:xfrm rot="0" flipH="0" flipV="1">
            <a:off x="17099359" y="8799672"/>
            <a:ext cx="282051" cy="430378"/>
          </a:xfrm>
          <a:custGeom>
            <a:pathLst>
              <a:path w="527199" h="804168">
                <a:moveTo>
                  <a:pt x="0" y="499765"/>
                </a:moveTo>
                <a:lnTo>
                  <a:pt x="527199" y="804168"/>
                </a:lnTo>
                <a:lnTo>
                  <a:pt x="527199" y="304403"/>
                </a:lnTo>
                <a:lnTo>
                  <a:pt x="0" y="0"/>
                </a:lnTo>
                <a:lnTo>
                  <a:pt x="0" y="49976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5" name="Freeform 725"/>
          <p:cNvSpPr/>
          <p:nvPr/>
        </p:nvSpPr>
        <p:spPr>
          <a:xfrm rot="0" flipH="0" flipV="1">
            <a:off x="16776063" y="8585252"/>
            <a:ext cx="629367" cy="363472"/>
          </a:xfrm>
          <a:custGeom>
            <a:pathLst>
              <a:path w="1176387" h="679152">
                <a:moveTo>
                  <a:pt x="1176387" y="356195"/>
                </a:moveTo>
                <a:lnTo>
                  <a:pt x="559445" y="0"/>
                </a:lnTo>
                <a:lnTo>
                  <a:pt x="0" y="323006"/>
                </a:lnTo>
                <a:lnTo>
                  <a:pt x="616893" y="679152"/>
                </a:lnTo>
                <a:lnTo>
                  <a:pt x="1176387" y="35619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6" name="Freeform 726"/>
          <p:cNvSpPr/>
          <p:nvPr/>
        </p:nvSpPr>
        <p:spPr>
          <a:xfrm rot="0" flipH="0" flipV="1">
            <a:off x="16800083" y="8817487"/>
            <a:ext cx="251290" cy="412563"/>
          </a:xfrm>
          <a:custGeom>
            <a:pathLst>
              <a:path w="469701" h="770880">
                <a:moveTo>
                  <a:pt x="469701" y="499765"/>
                </a:moveTo>
                <a:lnTo>
                  <a:pt x="469701" y="0"/>
                </a:lnTo>
                <a:lnTo>
                  <a:pt x="465981" y="2133"/>
                </a:lnTo>
                <a:lnTo>
                  <a:pt x="0" y="271115"/>
                </a:lnTo>
                <a:lnTo>
                  <a:pt x="0" y="770880"/>
                </a:lnTo>
                <a:lnTo>
                  <a:pt x="20786" y="758924"/>
                </a:lnTo>
                <a:lnTo>
                  <a:pt x="469701" y="499765"/>
                </a:lnTo>
              </a:path>
            </a:pathLst>
          </a:custGeom>
          <a:solidFill>
            <a:srgbClr val="E2A3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7" name="Freeform 727"/>
          <p:cNvSpPr/>
          <p:nvPr/>
        </p:nvSpPr>
        <p:spPr>
          <a:xfrm rot="0" flipH="0" flipV="1">
            <a:off x="16800056" y="8817434"/>
            <a:ext cx="11147" cy="267519"/>
          </a:xfrm>
          <a:custGeom>
            <a:pathLst>
              <a:path w="20836" h="499864">
                <a:moveTo>
                  <a:pt x="20836" y="487809"/>
                </a:moveTo>
                <a:lnTo>
                  <a:pt x="20687" y="12105"/>
                </a:lnTo>
                <a:lnTo>
                  <a:pt x="50" y="0"/>
                </a:lnTo>
                <a:lnTo>
                  <a:pt x="0" y="499864"/>
                </a:lnTo>
                <a:lnTo>
                  <a:pt x="20836" y="487809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8" name="Freeform 728"/>
          <p:cNvSpPr/>
          <p:nvPr/>
        </p:nvSpPr>
        <p:spPr>
          <a:xfrm rot="0" flipH="0" flipV="1">
            <a:off x="16811124" y="8823886"/>
            <a:ext cx="240249" cy="393341"/>
          </a:xfrm>
          <a:custGeom>
            <a:pathLst>
              <a:path w="449064" h="734963">
                <a:moveTo>
                  <a:pt x="449064" y="475804"/>
                </a:moveTo>
                <a:lnTo>
                  <a:pt x="449064" y="0"/>
                </a:lnTo>
                <a:lnTo>
                  <a:pt x="10468" y="253306"/>
                </a:lnTo>
                <a:lnTo>
                  <a:pt x="149" y="259259"/>
                </a:lnTo>
                <a:lnTo>
                  <a:pt x="0" y="259259"/>
                </a:lnTo>
                <a:lnTo>
                  <a:pt x="0" y="263476"/>
                </a:lnTo>
                <a:lnTo>
                  <a:pt x="149" y="734963"/>
                </a:lnTo>
                <a:lnTo>
                  <a:pt x="449064" y="475804"/>
                </a:lnTo>
              </a:path>
            </a:pathLst>
          </a:custGeom>
          <a:solidFill>
            <a:srgbClr val="E2A3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9" name="Freeform 729"/>
          <p:cNvSpPr/>
          <p:nvPr/>
        </p:nvSpPr>
        <p:spPr>
          <a:xfrm rot="0" flipH="0" flipV="1">
            <a:off x="16816724" y="8834054"/>
            <a:ext cx="234648" cy="383172"/>
          </a:xfrm>
          <a:custGeom>
            <a:pathLst>
              <a:path w="438596" h="715963">
                <a:moveTo>
                  <a:pt x="438596" y="462806"/>
                </a:moveTo>
                <a:lnTo>
                  <a:pt x="438596" y="0"/>
                </a:lnTo>
                <a:lnTo>
                  <a:pt x="0" y="253306"/>
                </a:lnTo>
                <a:lnTo>
                  <a:pt x="149" y="715963"/>
                </a:lnTo>
                <a:lnTo>
                  <a:pt x="438596" y="462806"/>
                </a:lnTo>
              </a:path>
            </a:pathLst>
          </a:custGeom>
          <a:solidFill>
            <a:srgbClr val="F1B36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0" name="Freeform 730"/>
          <p:cNvSpPr/>
          <p:nvPr/>
        </p:nvSpPr>
        <p:spPr>
          <a:xfrm rot="0" flipH="0" flipV="1">
            <a:off x="17099386" y="8799725"/>
            <a:ext cx="281997" cy="430325"/>
          </a:xfrm>
          <a:custGeom>
            <a:pathLst>
              <a:path w="527099" h="804069">
                <a:moveTo>
                  <a:pt x="527099" y="804069"/>
                </a:moveTo>
                <a:lnTo>
                  <a:pt x="527099" y="304353"/>
                </a:lnTo>
                <a:lnTo>
                  <a:pt x="3720" y="2133"/>
                </a:lnTo>
                <a:lnTo>
                  <a:pt x="0" y="0"/>
                </a:lnTo>
                <a:lnTo>
                  <a:pt x="0" y="499765"/>
                </a:lnTo>
                <a:lnTo>
                  <a:pt x="506015" y="791964"/>
                </a:lnTo>
                <a:lnTo>
                  <a:pt x="527099" y="804069"/>
                </a:lnTo>
              </a:path>
            </a:pathLst>
          </a:custGeom>
          <a:solidFill>
            <a:srgbClr val="F0AB5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" name="Freeform 731"/>
          <p:cNvSpPr/>
          <p:nvPr/>
        </p:nvSpPr>
        <p:spPr>
          <a:xfrm rot="0" flipH="0" flipV="1">
            <a:off x="17099386" y="8806203"/>
            <a:ext cx="270718" cy="410864"/>
          </a:xfrm>
          <a:custGeom>
            <a:pathLst>
              <a:path w="506015" h="767705">
                <a:moveTo>
                  <a:pt x="506015" y="767705"/>
                </a:moveTo>
                <a:lnTo>
                  <a:pt x="506015" y="292348"/>
                </a:lnTo>
                <a:lnTo>
                  <a:pt x="0" y="0"/>
                </a:lnTo>
                <a:lnTo>
                  <a:pt x="0" y="475506"/>
                </a:lnTo>
                <a:lnTo>
                  <a:pt x="506015" y="76770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2" name="Picture 732"/>
          <p:cNvPicPr>
            <a:picLocks noChangeAspect="0" noChangeArrowheads="1"/>
          </p:cNvPicPr>
          <p:nvPr/>
        </p:nvPicPr>
        <p:blipFill>
          <a:blip r:embed="rId7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233900" y="8977885"/>
            <a:ext cx="134518" cy="130309"/>
          </a:xfrm>
          <a:prstGeom prst="rect">
            <a:avLst/>
          </a:prstGeom>
          <a:noFill/>
          <a:extLst/>
        </p:spPr>
      </p:pic>
      <p:sp>
        <p:nvSpPr>
          <p:cNvPr id="733" name="Freeform 733"/>
          <p:cNvSpPr/>
          <p:nvPr/>
        </p:nvSpPr>
        <p:spPr>
          <a:xfrm rot="0" flipH="0" flipV="1">
            <a:off x="17286845" y="9040270"/>
            <a:ext cx="29168" cy="18797"/>
          </a:xfrm>
          <a:custGeom>
            <a:pathLst>
              <a:path w="54520" h="35124">
                <a:moveTo>
                  <a:pt x="54520" y="31502"/>
                </a:moveTo>
                <a:lnTo>
                  <a:pt x="0" y="0"/>
                </a:lnTo>
                <a:lnTo>
                  <a:pt x="0" y="3671"/>
                </a:lnTo>
                <a:lnTo>
                  <a:pt x="54520" y="35124"/>
                </a:lnTo>
                <a:lnTo>
                  <a:pt x="54520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" name="Freeform 734"/>
          <p:cNvSpPr/>
          <p:nvPr/>
        </p:nvSpPr>
        <p:spPr>
          <a:xfrm rot="0" flipH="0" flipV="1">
            <a:off x="17286845" y="9050067"/>
            <a:ext cx="29168" cy="18797"/>
          </a:xfrm>
          <a:custGeom>
            <a:pathLst>
              <a:path w="54520" h="35124">
                <a:moveTo>
                  <a:pt x="54520" y="31502"/>
                </a:moveTo>
                <a:lnTo>
                  <a:pt x="0" y="0"/>
                </a:lnTo>
                <a:lnTo>
                  <a:pt x="0" y="3671"/>
                </a:lnTo>
                <a:lnTo>
                  <a:pt x="54520" y="35124"/>
                </a:lnTo>
                <a:lnTo>
                  <a:pt x="54520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5" name="Freeform 735"/>
          <p:cNvSpPr/>
          <p:nvPr/>
        </p:nvSpPr>
        <p:spPr>
          <a:xfrm rot="0" flipH="0" flipV="1">
            <a:off x="17286845" y="9059837"/>
            <a:ext cx="29168" cy="18797"/>
          </a:xfrm>
          <a:custGeom>
            <a:pathLst>
              <a:path w="54520" h="35124">
                <a:moveTo>
                  <a:pt x="54520" y="31452"/>
                </a:moveTo>
                <a:lnTo>
                  <a:pt x="0" y="0"/>
                </a:lnTo>
                <a:lnTo>
                  <a:pt x="0" y="3622"/>
                </a:lnTo>
                <a:lnTo>
                  <a:pt x="54520" y="35124"/>
                </a:lnTo>
                <a:lnTo>
                  <a:pt x="54520" y="3145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6" name="Freeform 736"/>
          <p:cNvSpPr/>
          <p:nvPr/>
        </p:nvSpPr>
        <p:spPr>
          <a:xfrm rot="0" flipH="0" flipV="1">
            <a:off x="17286845" y="9069634"/>
            <a:ext cx="29168" cy="18797"/>
          </a:xfrm>
          <a:custGeom>
            <a:pathLst>
              <a:path w="54520" h="35124">
                <a:moveTo>
                  <a:pt x="54520" y="31453"/>
                </a:moveTo>
                <a:lnTo>
                  <a:pt x="0" y="0"/>
                </a:lnTo>
                <a:lnTo>
                  <a:pt x="0" y="3671"/>
                </a:lnTo>
                <a:lnTo>
                  <a:pt x="54520" y="35124"/>
                </a:lnTo>
                <a:lnTo>
                  <a:pt x="54520" y="31453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7" name="Freeform 737"/>
          <p:cNvSpPr/>
          <p:nvPr/>
        </p:nvSpPr>
        <p:spPr>
          <a:xfrm rot="0" flipH="0" flipV="1">
            <a:off x="17051373" y="8962584"/>
            <a:ext cx="47986" cy="16169"/>
          </a:xfrm>
          <a:custGeom>
            <a:pathLst>
              <a:path w="89694" h="30212">
                <a:moveTo>
                  <a:pt x="44897" y="0"/>
                </a:moveTo>
                <a:lnTo>
                  <a:pt x="0" y="25896"/>
                </a:lnTo>
                <a:lnTo>
                  <a:pt x="0" y="30212"/>
                </a:lnTo>
                <a:lnTo>
                  <a:pt x="44897" y="4316"/>
                </a:lnTo>
                <a:lnTo>
                  <a:pt x="89694" y="30212"/>
                </a:lnTo>
                <a:lnTo>
                  <a:pt x="89694" y="25896"/>
                </a:lnTo>
                <a:lnTo>
                  <a:pt x="44897" y="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8" name="Freeform 738"/>
          <p:cNvSpPr/>
          <p:nvPr/>
        </p:nvSpPr>
        <p:spPr>
          <a:xfrm rot="0" flipH="0" flipV="1">
            <a:off x="17355427" y="8758121"/>
            <a:ext cx="26010" cy="42719"/>
          </a:xfrm>
          <a:custGeom>
            <a:pathLst>
              <a:path w="48618" h="79821">
                <a:moveTo>
                  <a:pt x="48618" y="53925"/>
                </a:moveTo>
                <a:lnTo>
                  <a:pt x="3721" y="79821"/>
                </a:lnTo>
                <a:lnTo>
                  <a:pt x="0" y="77639"/>
                </a:lnTo>
                <a:lnTo>
                  <a:pt x="44847" y="51743"/>
                </a:lnTo>
                <a:lnTo>
                  <a:pt x="44847" y="0"/>
                </a:lnTo>
                <a:lnTo>
                  <a:pt x="48568" y="2183"/>
                </a:lnTo>
                <a:lnTo>
                  <a:pt x="48618" y="5392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9" name="Freeform 739"/>
          <p:cNvSpPr/>
          <p:nvPr/>
        </p:nvSpPr>
        <p:spPr>
          <a:xfrm rot="0" flipH="0" flipV="1">
            <a:off x="17099386" y="9227794"/>
            <a:ext cx="1990" cy="29922"/>
          </a:xfrm>
          <a:custGeom>
            <a:pathLst>
              <a:path w="3720" h="55910">
                <a:moveTo>
                  <a:pt x="3720" y="53826"/>
                </a:moveTo>
                <a:lnTo>
                  <a:pt x="3720" y="2083"/>
                </a:lnTo>
                <a:lnTo>
                  <a:pt x="0" y="0"/>
                </a:lnTo>
                <a:lnTo>
                  <a:pt x="0" y="55910"/>
                </a:lnTo>
                <a:lnTo>
                  <a:pt x="3720" y="5382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" name="Freeform 740"/>
          <p:cNvSpPr/>
          <p:nvPr/>
        </p:nvSpPr>
        <p:spPr>
          <a:xfrm rot="0" flipH="0" flipV="1">
            <a:off x="17357417" y="9050969"/>
            <a:ext cx="47986" cy="16169"/>
          </a:xfrm>
          <a:custGeom>
            <a:pathLst>
              <a:path w="89694" h="30212">
                <a:moveTo>
                  <a:pt x="44847" y="0"/>
                </a:moveTo>
                <a:lnTo>
                  <a:pt x="0" y="25896"/>
                </a:lnTo>
                <a:lnTo>
                  <a:pt x="0" y="30212"/>
                </a:lnTo>
                <a:lnTo>
                  <a:pt x="44847" y="4316"/>
                </a:lnTo>
                <a:lnTo>
                  <a:pt x="89694" y="30212"/>
                </a:lnTo>
                <a:lnTo>
                  <a:pt x="89694" y="25896"/>
                </a:lnTo>
                <a:lnTo>
                  <a:pt x="44847" y="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1" name="Freeform 741"/>
          <p:cNvSpPr/>
          <p:nvPr/>
        </p:nvSpPr>
        <p:spPr>
          <a:xfrm rot="0" flipH="0" flipV="1">
            <a:off x="16800056" y="8775856"/>
            <a:ext cx="26010" cy="42745"/>
          </a:xfrm>
          <a:custGeom>
            <a:pathLst>
              <a:path w="48617" h="79871">
                <a:moveTo>
                  <a:pt x="0" y="53975"/>
                </a:moveTo>
                <a:lnTo>
                  <a:pt x="44897" y="79871"/>
                </a:lnTo>
                <a:lnTo>
                  <a:pt x="48617" y="77689"/>
                </a:lnTo>
                <a:lnTo>
                  <a:pt x="3770" y="51793"/>
                </a:lnTo>
                <a:lnTo>
                  <a:pt x="3770" y="0"/>
                </a:lnTo>
                <a:lnTo>
                  <a:pt x="0" y="2183"/>
                </a:lnTo>
                <a:lnTo>
                  <a:pt x="0" y="5397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2" name="Freeform 742"/>
          <p:cNvSpPr/>
          <p:nvPr/>
        </p:nvSpPr>
        <p:spPr>
          <a:xfrm rot="0" flipH="0" flipV="1">
            <a:off x="17049382" y="9227794"/>
            <a:ext cx="1990" cy="29922"/>
          </a:xfrm>
          <a:custGeom>
            <a:pathLst>
              <a:path w="3720" h="55910">
                <a:moveTo>
                  <a:pt x="3720" y="55910"/>
                </a:moveTo>
                <a:lnTo>
                  <a:pt x="3720" y="0"/>
                </a:lnTo>
                <a:lnTo>
                  <a:pt x="0" y="2083"/>
                </a:lnTo>
                <a:lnTo>
                  <a:pt x="0" y="53826"/>
                </a:lnTo>
                <a:lnTo>
                  <a:pt x="3720" y="5591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3" name="Freeform 743"/>
          <p:cNvSpPr/>
          <p:nvPr/>
        </p:nvSpPr>
        <p:spPr>
          <a:xfrm rot="0" flipH="0" flipV="1">
            <a:off x="16776090" y="9068678"/>
            <a:ext cx="35033" cy="16275"/>
          </a:xfrm>
          <a:custGeom>
            <a:pathLst>
              <a:path w="65484" h="30411">
                <a:moveTo>
                  <a:pt x="65484" y="16322"/>
                </a:moveTo>
                <a:lnTo>
                  <a:pt x="65484" y="12105"/>
                </a:lnTo>
                <a:lnTo>
                  <a:pt x="44847" y="0"/>
                </a:lnTo>
                <a:lnTo>
                  <a:pt x="0" y="26045"/>
                </a:lnTo>
                <a:lnTo>
                  <a:pt x="0" y="30411"/>
                </a:lnTo>
                <a:lnTo>
                  <a:pt x="44847" y="4366"/>
                </a:lnTo>
                <a:lnTo>
                  <a:pt x="65484" y="16322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4" name="Freeform 744"/>
          <p:cNvSpPr/>
          <p:nvPr/>
        </p:nvSpPr>
        <p:spPr>
          <a:xfrm rot="0" flipH="0" flipV="1">
            <a:off x="17075366" y="8746678"/>
            <a:ext cx="330063" cy="198356"/>
          </a:xfrm>
          <a:custGeom>
            <a:pathLst>
              <a:path w="616942" h="370632">
                <a:moveTo>
                  <a:pt x="616942" y="356196"/>
                </a:moveTo>
                <a:lnTo>
                  <a:pt x="0" y="0"/>
                </a:lnTo>
                <a:lnTo>
                  <a:pt x="0" y="14437"/>
                </a:lnTo>
                <a:lnTo>
                  <a:pt x="616942" y="370632"/>
                </a:lnTo>
                <a:lnTo>
                  <a:pt x="616942" y="356196"/>
                </a:lnTo>
              </a:path>
            </a:pathLst>
          </a:custGeom>
          <a:solidFill>
            <a:srgbClr val="E2A35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5" name="Freeform 745"/>
          <p:cNvSpPr/>
          <p:nvPr/>
        </p:nvSpPr>
        <p:spPr>
          <a:xfrm rot="0" flipH="0" flipV="1">
            <a:off x="16776063" y="8573836"/>
            <a:ext cx="629367" cy="363472"/>
          </a:xfrm>
          <a:custGeom>
            <a:pathLst>
              <a:path w="1176387" h="679152">
                <a:moveTo>
                  <a:pt x="1176387" y="356195"/>
                </a:moveTo>
                <a:lnTo>
                  <a:pt x="559445" y="0"/>
                </a:lnTo>
                <a:lnTo>
                  <a:pt x="0" y="323006"/>
                </a:lnTo>
                <a:lnTo>
                  <a:pt x="616942" y="679152"/>
                </a:lnTo>
                <a:lnTo>
                  <a:pt x="1176387" y="356195"/>
                </a:lnTo>
              </a:path>
            </a:pathLst>
          </a:custGeom>
          <a:solidFill>
            <a:srgbClr val="FBCA8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6" name="Freeform 746"/>
          <p:cNvSpPr/>
          <p:nvPr/>
        </p:nvSpPr>
        <p:spPr>
          <a:xfrm rot="0" flipH="0" flipV="1">
            <a:off x="16776063" y="8764440"/>
            <a:ext cx="299303" cy="180594"/>
          </a:xfrm>
          <a:custGeom>
            <a:pathLst>
              <a:path w="559445" h="337443">
                <a:moveTo>
                  <a:pt x="0" y="337443"/>
                </a:moveTo>
                <a:lnTo>
                  <a:pt x="0" y="323007"/>
                </a:lnTo>
                <a:lnTo>
                  <a:pt x="559445" y="0"/>
                </a:lnTo>
                <a:lnTo>
                  <a:pt x="559445" y="14437"/>
                </a:lnTo>
                <a:lnTo>
                  <a:pt x="0" y="337443"/>
                </a:lnTo>
              </a:path>
            </a:pathLst>
          </a:custGeom>
          <a:solidFill>
            <a:srgbClr val="FBC17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7" name="Freeform 747"/>
          <p:cNvSpPr/>
          <p:nvPr/>
        </p:nvSpPr>
        <p:spPr>
          <a:xfrm rot="0" flipH="0" flipV="1">
            <a:off x="16800454" y="8753899"/>
            <a:ext cx="13642" cy="12239"/>
          </a:xfrm>
          <a:custGeom>
            <a:pathLst>
              <a:path w="25500" h="22870">
                <a:moveTo>
                  <a:pt x="23317" y="11956"/>
                </a:moveTo>
                <a:cubicBezTo>
                  <a:pt x="25103" y="20936"/>
                  <a:pt x="0" y="22870"/>
                  <a:pt x="1290" y="10518"/>
                </a:cubicBezTo>
                <a:cubicBezTo>
                  <a:pt x="2382" y="0"/>
                  <a:pt x="25500" y="104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8" name="Freeform 748"/>
          <p:cNvSpPr/>
          <p:nvPr/>
        </p:nvSpPr>
        <p:spPr>
          <a:xfrm rot="0" flipH="0" flipV="1">
            <a:off x="16800428" y="8755519"/>
            <a:ext cx="13217" cy="7646"/>
          </a:xfrm>
          <a:custGeom>
            <a:pathLst>
              <a:path w="24705" h="14287">
                <a:moveTo>
                  <a:pt x="20340" y="11757"/>
                </a:moveTo>
                <a:cubicBezTo>
                  <a:pt x="24705" y="9177"/>
                  <a:pt x="24705" y="5060"/>
                  <a:pt x="20340" y="2530"/>
                </a:cubicBezTo>
                <a:cubicBezTo>
                  <a:pt x="15924" y="0"/>
                  <a:pt x="8781" y="0"/>
                  <a:pt x="4365" y="2530"/>
                </a:cubicBezTo>
                <a:cubicBezTo>
                  <a:pt x="0" y="5060"/>
                  <a:pt x="0" y="9177"/>
                  <a:pt x="4365" y="11757"/>
                </a:cubicBezTo>
                <a:cubicBezTo>
                  <a:pt x="8781" y="14287"/>
                  <a:pt x="15924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9" name="Freeform 749"/>
          <p:cNvSpPr/>
          <p:nvPr/>
        </p:nvSpPr>
        <p:spPr>
          <a:xfrm rot="0" flipH="0" flipV="1">
            <a:off x="16837001" y="8760723"/>
            <a:ext cx="13642" cy="12239"/>
          </a:xfrm>
          <a:custGeom>
            <a:pathLst>
              <a:path w="25500" h="22870">
                <a:moveTo>
                  <a:pt x="23317" y="11956"/>
                </a:moveTo>
                <a:cubicBezTo>
                  <a:pt x="25103" y="20885"/>
                  <a:pt x="0" y="22870"/>
                  <a:pt x="1290" y="10467"/>
                </a:cubicBezTo>
                <a:cubicBezTo>
                  <a:pt x="2382" y="0"/>
                  <a:pt x="25500" y="99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0" name="Freeform 750"/>
          <p:cNvSpPr/>
          <p:nvPr/>
        </p:nvSpPr>
        <p:spPr>
          <a:xfrm rot="0" flipH="0" flipV="1">
            <a:off x="16836975" y="8762369"/>
            <a:ext cx="13217" cy="7646"/>
          </a:xfrm>
          <a:custGeom>
            <a:pathLst>
              <a:path w="24705" h="14288">
                <a:moveTo>
                  <a:pt x="20340" y="11758"/>
                </a:moveTo>
                <a:cubicBezTo>
                  <a:pt x="24705" y="9228"/>
                  <a:pt x="24705" y="5110"/>
                  <a:pt x="20340" y="2580"/>
                </a:cubicBezTo>
                <a:cubicBezTo>
                  <a:pt x="15924" y="0"/>
                  <a:pt x="8781" y="0"/>
                  <a:pt x="4415" y="2580"/>
                </a:cubicBezTo>
                <a:cubicBezTo>
                  <a:pt x="0" y="5110"/>
                  <a:pt x="0" y="9228"/>
                  <a:pt x="4415" y="11758"/>
                </a:cubicBezTo>
                <a:cubicBezTo>
                  <a:pt x="8781" y="14288"/>
                  <a:pt x="15924" y="14288"/>
                  <a:pt x="2034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1" name="Freeform 751"/>
          <p:cNvSpPr/>
          <p:nvPr/>
        </p:nvSpPr>
        <p:spPr>
          <a:xfrm rot="0" flipH="0" flipV="1">
            <a:off x="17008297" y="8631450"/>
            <a:ext cx="13615" cy="12266"/>
          </a:xfrm>
          <a:custGeom>
            <a:pathLst>
              <a:path w="25450" h="22920">
                <a:moveTo>
                  <a:pt x="23317" y="11956"/>
                </a:moveTo>
                <a:cubicBezTo>
                  <a:pt x="25053" y="20935"/>
                  <a:pt x="0" y="22920"/>
                  <a:pt x="1241" y="10517"/>
                </a:cubicBezTo>
                <a:cubicBezTo>
                  <a:pt x="2332" y="0"/>
                  <a:pt x="25450" y="104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2" name="Freeform 752"/>
          <p:cNvSpPr/>
          <p:nvPr/>
        </p:nvSpPr>
        <p:spPr>
          <a:xfrm rot="0" flipH="0" flipV="1">
            <a:off x="17008244" y="8633096"/>
            <a:ext cx="13243" cy="7646"/>
          </a:xfrm>
          <a:custGeom>
            <a:pathLst>
              <a:path w="24755" h="14287">
                <a:moveTo>
                  <a:pt x="20340" y="11757"/>
                </a:moveTo>
                <a:cubicBezTo>
                  <a:pt x="24755" y="9227"/>
                  <a:pt x="24755" y="5109"/>
                  <a:pt x="20340" y="2579"/>
                </a:cubicBezTo>
                <a:cubicBezTo>
                  <a:pt x="15974" y="0"/>
                  <a:pt x="8831" y="0"/>
                  <a:pt x="4415" y="2579"/>
                </a:cubicBezTo>
                <a:cubicBezTo>
                  <a:pt x="0" y="5109"/>
                  <a:pt x="0" y="9227"/>
                  <a:pt x="4415" y="11757"/>
                </a:cubicBezTo>
                <a:cubicBezTo>
                  <a:pt x="8831" y="14287"/>
                  <a:pt x="15974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3" name="Freeform 753"/>
          <p:cNvSpPr/>
          <p:nvPr/>
        </p:nvSpPr>
        <p:spPr>
          <a:xfrm rot="0" flipH="0" flipV="1">
            <a:off x="16901947" y="8695144"/>
            <a:ext cx="13641" cy="12239"/>
          </a:xfrm>
          <a:custGeom>
            <a:pathLst>
              <a:path w="25499" h="22870">
                <a:moveTo>
                  <a:pt x="23316" y="11956"/>
                </a:moveTo>
                <a:cubicBezTo>
                  <a:pt x="25102" y="20886"/>
                  <a:pt x="0" y="22870"/>
                  <a:pt x="1289" y="10468"/>
                </a:cubicBezTo>
                <a:cubicBezTo>
                  <a:pt x="2381" y="0"/>
                  <a:pt x="25499" y="99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" name="Freeform 754"/>
          <p:cNvSpPr/>
          <p:nvPr/>
        </p:nvSpPr>
        <p:spPr>
          <a:xfrm rot="0" flipH="0" flipV="1">
            <a:off x="16901921" y="8696790"/>
            <a:ext cx="13243" cy="7619"/>
          </a:xfrm>
          <a:custGeom>
            <a:pathLst>
              <a:path w="24755" h="14238">
                <a:moveTo>
                  <a:pt x="20340" y="11708"/>
                </a:moveTo>
                <a:cubicBezTo>
                  <a:pt x="24755" y="9178"/>
                  <a:pt x="24755" y="5060"/>
                  <a:pt x="20340" y="2530"/>
                </a:cubicBezTo>
                <a:cubicBezTo>
                  <a:pt x="15925" y="0"/>
                  <a:pt x="8830" y="0"/>
                  <a:pt x="4415" y="2530"/>
                </a:cubicBezTo>
                <a:cubicBezTo>
                  <a:pt x="0" y="5060"/>
                  <a:pt x="0" y="9178"/>
                  <a:pt x="4415" y="11708"/>
                </a:cubicBezTo>
                <a:cubicBezTo>
                  <a:pt x="8830" y="14238"/>
                  <a:pt x="15925" y="1423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5" name="Freeform 755"/>
          <p:cNvSpPr/>
          <p:nvPr/>
        </p:nvSpPr>
        <p:spPr>
          <a:xfrm rot="0" flipH="0" flipV="1">
            <a:off x="17104482" y="8583288"/>
            <a:ext cx="13641" cy="12239"/>
          </a:xfrm>
          <a:custGeom>
            <a:pathLst>
              <a:path w="25499" h="22870">
                <a:moveTo>
                  <a:pt x="23316" y="11956"/>
                </a:moveTo>
                <a:cubicBezTo>
                  <a:pt x="25102" y="20886"/>
                  <a:pt x="0" y="22870"/>
                  <a:pt x="1290" y="10468"/>
                </a:cubicBezTo>
                <a:cubicBezTo>
                  <a:pt x="2381" y="0"/>
                  <a:pt x="25499" y="99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6" name="Freeform 756"/>
          <p:cNvSpPr/>
          <p:nvPr/>
        </p:nvSpPr>
        <p:spPr>
          <a:xfrm rot="0" flipH="0" flipV="1">
            <a:off x="17104455" y="8584907"/>
            <a:ext cx="13217" cy="7646"/>
          </a:xfrm>
          <a:custGeom>
            <a:pathLst>
              <a:path w="24706" h="14287">
                <a:moveTo>
                  <a:pt x="20340" y="11757"/>
                </a:moveTo>
                <a:cubicBezTo>
                  <a:pt x="24706" y="9177"/>
                  <a:pt x="24706" y="5109"/>
                  <a:pt x="20340" y="2530"/>
                </a:cubicBezTo>
                <a:cubicBezTo>
                  <a:pt x="15925" y="0"/>
                  <a:pt x="8781" y="0"/>
                  <a:pt x="4415" y="2530"/>
                </a:cubicBezTo>
                <a:cubicBezTo>
                  <a:pt x="0" y="5109"/>
                  <a:pt x="0" y="9177"/>
                  <a:pt x="4415" y="11757"/>
                </a:cubicBezTo>
                <a:cubicBezTo>
                  <a:pt x="8781" y="14287"/>
                  <a:pt x="15925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7" name="Freeform 757"/>
          <p:cNvSpPr/>
          <p:nvPr/>
        </p:nvSpPr>
        <p:spPr>
          <a:xfrm rot="0" flipH="0" flipV="1">
            <a:off x="17131527" y="8597943"/>
            <a:ext cx="13641" cy="12239"/>
          </a:xfrm>
          <a:custGeom>
            <a:pathLst>
              <a:path w="25499" h="22870">
                <a:moveTo>
                  <a:pt x="23366" y="11956"/>
                </a:moveTo>
                <a:cubicBezTo>
                  <a:pt x="25152" y="20885"/>
                  <a:pt x="0" y="22870"/>
                  <a:pt x="1339" y="10517"/>
                </a:cubicBezTo>
                <a:cubicBezTo>
                  <a:pt x="2431" y="0"/>
                  <a:pt x="25499" y="1042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8" name="Freeform 758"/>
          <p:cNvSpPr/>
          <p:nvPr/>
        </p:nvSpPr>
        <p:spPr>
          <a:xfrm rot="0" flipH="0" flipV="1">
            <a:off x="17131500" y="8599563"/>
            <a:ext cx="13243" cy="7646"/>
          </a:xfrm>
          <a:custGeom>
            <a:pathLst>
              <a:path w="24755" h="14288">
                <a:moveTo>
                  <a:pt x="20340" y="11708"/>
                </a:moveTo>
                <a:cubicBezTo>
                  <a:pt x="24755" y="9228"/>
                  <a:pt x="24755" y="5060"/>
                  <a:pt x="20340" y="2530"/>
                </a:cubicBezTo>
                <a:cubicBezTo>
                  <a:pt x="15974" y="0"/>
                  <a:pt x="8831" y="0"/>
                  <a:pt x="4415" y="2530"/>
                </a:cubicBezTo>
                <a:cubicBezTo>
                  <a:pt x="0" y="5060"/>
                  <a:pt x="0" y="9228"/>
                  <a:pt x="4415" y="11708"/>
                </a:cubicBezTo>
                <a:cubicBezTo>
                  <a:pt x="8831" y="14288"/>
                  <a:pt x="15974" y="1428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9" name="Freeform 759"/>
          <p:cNvSpPr/>
          <p:nvPr/>
        </p:nvSpPr>
        <p:spPr>
          <a:xfrm rot="0" flipH="0" flipV="1">
            <a:off x="17259428" y="8668939"/>
            <a:ext cx="13641" cy="12265"/>
          </a:xfrm>
          <a:custGeom>
            <a:pathLst>
              <a:path w="25499" h="22919">
                <a:moveTo>
                  <a:pt x="23317" y="11956"/>
                </a:moveTo>
                <a:cubicBezTo>
                  <a:pt x="25103" y="20935"/>
                  <a:pt x="0" y="22919"/>
                  <a:pt x="1290" y="10517"/>
                </a:cubicBezTo>
                <a:cubicBezTo>
                  <a:pt x="2381" y="0"/>
                  <a:pt x="25499" y="104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" name="Freeform 760"/>
          <p:cNvSpPr/>
          <p:nvPr/>
        </p:nvSpPr>
        <p:spPr>
          <a:xfrm rot="0" flipH="0" flipV="1">
            <a:off x="17259401" y="8670585"/>
            <a:ext cx="13217" cy="7646"/>
          </a:xfrm>
          <a:custGeom>
            <a:pathLst>
              <a:path w="24705" h="14288">
                <a:moveTo>
                  <a:pt x="20290" y="11758"/>
                </a:moveTo>
                <a:cubicBezTo>
                  <a:pt x="24705" y="9178"/>
                  <a:pt x="24705" y="5060"/>
                  <a:pt x="20290" y="2530"/>
                </a:cubicBezTo>
                <a:cubicBezTo>
                  <a:pt x="15924" y="0"/>
                  <a:pt x="8780" y="0"/>
                  <a:pt x="4365" y="2530"/>
                </a:cubicBezTo>
                <a:cubicBezTo>
                  <a:pt x="0" y="5060"/>
                  <a:pt x="0" y="9178"/>
                  <a:pt x="4365" y="11758"/>
                </a:cubicBezTo>
                <a:cubicBezTo>
                  <a:pt x="8780" y="14288"/>
                  <a:pt x="15924" y="14288"/>
                  <a:pt x="2029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1" name="Freeform 761"/>
          <p:cNvSpPr/>
          <p:nvPr/>
        </p:nvSpPr>
        <p:spPr>
          <a:xfrm rot="0" flipH="0" flipV="1">
            <a:off x="16936185" y="8835302"/>
            <a:ext cx="13641" cy="12239"/>
          </a:xfrm>
          <a:custGeom>
            <a:pathLst>
              <a:path w="25499" h="22870">
                <a:moveTo>
                  <a:pt x="23316" y="11956"/>
                </a:moveTo>
                <a:cubicBezTo>
                  <a:pt x="25152" y="20886"/>
                  <a:pt x="0" y="22870"/>
                  <a:pt x="1290" y="10468"/>
                </a:cubicBezTo>
                <a:cubicBezTo>
                  <a:pt x="2381" y="0"/>
                  <a:pt x="25499" y="99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2" name="Freeform 762"/>
          <p:cNvSpPr/>
          <p:nvPr/>
        </p:nvSpPr>
        <p:spPr>
          <a:xfrm rot="0" flipH="0" flipV="1">
            <a:off x="16936158" y="8836948"/>
            <a:ext cx="13243" cy="7646"/>
          </a:xfrm>
          <a:custGeom>
            <a:pathLst>
              <a:path w="24755" h="14287">
                <a:moveTo>
                  <a:pt x="20340" y="11757"/>
                </a:moveTo>
                <a:cubicBezTo>
                  <a:pt x="24755" y="9227"/>
                  <a:pt x="24755" y="5110"/>
                  <a:pt x="20340" y="2579"/>
                </a:cubicBezTo>
                <a:cubicBezTo>
                  <a:pt x="15925" y="0"/>
                  <a:pt x="8781" y="0"/>
                  <a:pt x="4415" y="2579"/>
                </a:cubicBezTo>
                <a:cubicBezTo>
                  <a:pt x="0" y="5110"/>
                  <a:pt x="0" y="9227"/>
                  <a:pt x="4415" y="11757"/>
                </a:cubicBezTo>
                <a:cubicBezTo>
                  <a:pt x="8781" y="14287"/>
                  <a:pt x="15925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3" name="Freeform 763"/>
          <p:cNvSpPr/>
          <p:nvPr/>
        </p:nvSpPr>
        <p:spPr>
          <a:xfrm rot="0" flipH="0" flipV="1">
            <a:off x="17048241" y="8899182"/>
            <a:ext cx="13615" cy="12239"/>
          </a:xfrm>
          <a:custGeom>
            <a:pathLst>
              <a:path w="25450" h="22870">
                <a:moveTo>
                  <a:pt x="23317" y="11956"/>
                </a:moveTo>
                <a:cubicBezTo>
                  <a:pt x="25103" y="20935"/>
                  <a:pt x="0" y="22870"/>
                  <a:pt x="1241" y="10468"/>
                </a:cubicBezTo>
                <a:cubicBezTo>
                  <a:pt x="2332" y="0"/>
                  <a:pt x="25450" y="99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4" name="Freeform 764"/>
          <p:cNvSpPr/>
          <p:nvPr/>
        </p:nvSpPr>
        <p:spPr>
          <a:xfrm rot="0" flipH="0" flipV="1">
            <a:off x="17048215" y="8900828"/>
            <a:ext cx="13217" cy="7619"/>
          </a:xfrm>
          <a:custGeom>
            <a:pathLst>
              <a:path w="24705" h="14238">
                <a:moveTo>
                  <a:pt x="20290" y="11708"/>
                </a:moveTo>
                <a:cubicBezTo>
                  <a:pt x="24705" y="9178"/>
                  <a:pt x="24705" y="5060"/>
                  <a:pt x="20290" y="2530"/>
                </a:cubicBezTo>
                <a:cubicBezTo>
                  <a:pt x="15924" y="0"/>
                  <a:pt x="8781" y="0"/>
                  <a:pt x="4365" y="2530"/>
                </a:cubicBezTo>
                <a:cubicBezTo>
                  <a:pt x="0" y="5060"/>
                  <a:pt x="0" y="9178"/>
                  <a:pt x="4365" y="11708"/>
                </a:cubicBezTo>
                <a:cubicBezTo>
                  <a:pt x="8781" y="14238"/>
                  <a:pt x="15924" y="14238"/>
                  <a:pt x="2029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" name="Freeform 765"/>
          <p:cNvSpPr/>
          <p:nvPr/>
        </p:nvSpPr>
        <p:spPr>
          <a:xfrm rot="0" flipH="0" flipV="1">
            <a:off x="17334194" y="8756421"/>
            <a:ext cx="13615" cy="12265"/>
          </a:xfrm>
          <a:custGeom>
            <a:pathLst>
              <a:path w="25449" h="22919">
                <a:moveTo>
                  <a:pt x="23316" y="12005"/>
                </a:moveTo>
                <a:cubicBezTo>
                  <a:pt x="25053" y="20935"/>
                  <a:pt x="0" y="22919"/>
                  <a:pt x="1240" y="10517"/>
                </a:cubicBezTo>
                <a:cubicBezTo>
                  <a:pt x="2331" y="0"/>
                  <a:pt x="25449" y="1042"/>
                  <a:pt x="23316" y="1200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6" name="Freeform 766"/>
          <p:cNvSpPr/>
          <p:nvPr/>
        </p:nvSpPr>
        <p:spPr>
          <a:xfrm rot="0" flipH="0" flipV="1">
            <a:off x="17334141" y="8758041"/>
            <a:ext cx="13243" cy="7646"/>
          </a:xfrm>
          <a:custGeom>
            <a:pathLst>
              <a:path w="24755" h="14287">
                <a:moveTo>
                  <a:pt x="20339" y="11708"/>
                </a:moveTo>
                <a:cubicBezTo>
                  <a:pt x="24755" y="9178"/>
                  <a:pt x="24755" y="5060"/>
                  <a:pt x="20339" y="2530"/>
                </a:cubicBezTo>
                <a:cubicBezTo>
                  <a:pt x="15974" y="0"/>
                  <a:pt x="8830" y="0"/>
                  <a:pt x="4415" y="2530"/>
                </a:cubicBezTo>
                <a:cubicBezTo>
                  <a:pt x="0" y="5060"/>
                  <a:pt x="0" y="9178"/>
                  <a:pt x="4415" y="11708"/>
                </a:cubicBezTo>
                <a:cubicBezTo>
                  <a:pt x="8830" y="14287"/>
                  <a:pt x="15974" y="14287"/>
                  <a:pt x="20339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7" name="Freeform 767"/>
          <p:cNvSpPr/>
          <p:nvPr/>
        </p:nvSpPr>
        <p:spPr>
          <a:xfrm rot="0" flipH="0" flipV="1">
            <a:off x="17222138" y="8831001"/>
            <a:ext cx="13615" cy="12239"/>
          </a:xfrm>
          <a:custGeom>
            <a:pathLst>
              <a:path w="25450" h="22870">
                <a:moveTo>
                  <a:pt x="23316" y="11956"/>
                </a:moveTo>
                <a:cubicBezTo>
                  <a:pt x="25102" y="20885"/>
                  <a:pt x="0" y="22870"/>
                  <a:pt x="1290" y="10467"/>
                </a:cubicBezTo>
                <a:cubicBezTo>
                  <a:pt x="2381" y="0"/>
                  <a:pt x="25450" y="99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8" name="Freeform 768"/>
          <p:cNvSpPr/>
          <p:nvPr/>
        </p:nvSpPr>
        <p:spPr>
          <a:xfrm rot="0" flipH="0" flipV="1">
            <a:off x="17222111" y="8832647"/>
            <a:ext cx="13217" cy="7646"/>
          </a:xfrm>
          <a:custGeom>
            <a:pathLst>
              <a:path w="24706" h="14288">
                <a:moveTo>
                  <a:pt x="20340" y="11758"/>
                </a:moveTo>
                <a:cubicBezTo>
                  <a:pt x="24706" y="9228"/>
                  <a:pt x="24706" y="5110"/>
                  <a:pt x="20340" y="2580"/>
                </a:cubicBezTo>
                <a:cubicBezTo>
                  <a:pt x="15925" y="0"/>
                  <a:pt x="8781" y="0"/>
                  <a:pt x="4366" y="2580"/>
                </a:cubicBezTo>
                <a:cubicBezTo>
                  <a:pt x="0" y="5110"/>
                  <a:pt x="0" y="9228"/>
                  <a:pt x="4366" y="11758"/>
                </a:cubicBezTo>
                <a:cubicBezTo>
                  <a:pt x="8781" y="14288"/>
                  <a:pt x="15925" y="14288"/>
                  <a:pt x="2034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9" name="Freeform 769"/>
          <p:cNvSpPr/>
          <p:nvPr/>
        </p:nvSpPr>
        <p:spPr>
          <a:xfrm rot="0" flipH="0" flipV="1">
            <a:off x="17342793" y="8729951"/>
            <a:ext cx="13642" cy="12239"/>
          </a:xfrm>
          <a:custGeom>
            <a:pathLst>
              <a:path w="25500" h="22870">
                <a:moveTo>
                  <a:pt x="23317" y="11956"/>
                </a:moveTo>
                <a:cubicBezTo>
                  <a:pt x="25103" y="20886"/>
                  <a:pt x="0" y="22870"/>
                  <a:pt x="1290" y="10468"/>
                </a:cubicBezTo>
                <a:cubicBezTo>
                  <a:pt x="2382" y="0"/>
                  <a:pt x="25500" y="99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0" name="Freeform 770"/>
          <p:cNvSpPr/>
          <p:nvPr/>
        </p:nvSpPr>
        <p:spPr>
          <a:xfrm rot="0" flipH="0" flipV="1">
            <a:off x="17342767" y="8731597"/>
            <a:ext cx="13243" cy="7619"/>
          </a:xfrm>
          <a:custGeom>
            <a:pathLst>
              <a:path w="24755" h="14238">
                <a:moveTo>
                  <a:pt x="20340" y="11708"/>
                </a:moveTo>
                <a:cubicBezTo>
                  <a:pt x="24755" y="9178"/>
                  <a:pt x="24755" y="5061"/>
                  <a:pt x="20340" y="2530"/>
                </a:cubicBezTo>
                <a:cubicBezTo>
                  <a:pt x="15924" y="0"/>
                  <a:pt x="8830" y="0"/>
                  <a:pt x="4415" y="2530"/>
                </a:cubicBezTo>
                <a:cubicBezTo>
                  <a:pt x="0" y="5061"/>
                  <a:pt x="0" y="9178"/>
                  <a:pt x="4415" y="11708"/>
                </a:cubicBezTo>
                <a:cubicBezTo>
                  <a:pt x="8830" y="14238"/>
                  <a:pt x="15924" y="1423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1" name="Freeform 771"/>
          <p:cNvSpPr/>
          <p:nvPr/>
        </p:nvSpPr>
        <p:spPr>
          <a:xfrm rot="0" flipH="0" flipV="1">
            <a:off x="17110506" y="8890580"/>
            <a:ext cx="13641" cy="12239"/>
          </a:xfrm>
          <a:custGeom>
            <a:pathLst>
              <a:path w="25499" h="22870">
                <a:moveTo>
                  <a:pt x="23366" y="11956"/>
                </a:moveTo>
                <a:cubicBezTo>
                  <a:pt x="25102" y="20886"/>
                  <a:pt x="0" y="22870"/>
                  <a:pt x="1290" y="10468"/>
                </a:cubicBezTo>
                <a:cubicBezTo>
                  <a:pt x="2381" y="0"/>
                  <a:pt x="25499" y="993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2" name="Freeform 772"/>
          <p:cNvSpPr/>
          <p:nvPr/>
        </p:nvSpPr>
        <p:spPr>
          <a:xfrm rot="0" flipH="0" flipV="1">
            <a:off x="17110480" y="8892226"/>
            <a:ext cx="13217" cy="7619"/>
          </a:xfrm>
          <a:custGeom>
            <a:pathLst>
              <a:path w="24706" h="14238">
                <a:moveTo>
                  <a:pt x="20340" y="11707"/>
                </a:moveTo>
                <a:cubicBezTo>
                  <a:pt x="24706" y="9177"/>
                  <a:pt x="24706" y="5060"/>
                  <a:pt x="20340" y="2530"/>
                </a:cubicBezTo>
                <a:cubicBezTo>
                  <a:pt x="15925" y="0"/>
                  <a:pt x="8781" y="0"/>
                  <a:pt x="4366" y="2530"/>
                </a:cubicBezTo>
                <a:cubicBezTo>
                  <a:pt x="0" y="5060"/>
                  <a:pt x="0" y="9177"/>
                  <a:pt x="4366" y="11707"/>
                </a:cubicBezTo>
                <a:cubicBezTo>
                  <a:pt x="8781" y="14238"/>
                  <a:pt x="15925" y="14238"/>
                  <a:pt x="20340" y="1170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3" name="Freeform 773"/>
          <p:cNvSpPr/>
          <p:nvPr/>
        </p:nvSpPr>
        <p:spPr>
          <a:xfrm rot="0" flipH="0" flipV="1">
            <a:off x="16800083" y="9078475"/>
            <a:ext cx="16641" cy="6478"/>
          </a:xfrm>
          <a:custGeom>
            <a:pathLst>
              <a:path w="31105" h="12105">
                <a:moveTo>
                  <a:pt x="0" y="0"/>
                </a:moveTo>
                <a:lnTo>
                  <a:pt x="31105" y="6152"/>
                </a:lnTo>
                <a:lnTo>
                  <a:pt x="20637" y="12105"/>
                </a:lnTo>
                <a:lnTo>
                  <a:pt x="0" y="0"/>
                </a:lnTo>
                <a:close/>
                <a:moveTo>
                  <a:pt x="-161181" y="4021782"/>
                </a:move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4" name="Freeform 774"/>
          <p:cNvSpPr/>
          <p:nvPr/>
        </p:nvSpPr>
        <p:spPr>
          <a:xfrm rot="0" flipH="0" flipV="1">
            <a:off x="16134461" y="8377178"/>
            <a:ext cx="299303" cy="495772"/>
          </a:xfrm>
          <a:custGeom>
            <a:pathLst>
              <a:path w="559445" h="926356">
                <a:moveTo>
                  <a:pt x="559445" y="0"/>
                </a:moveTo>
                <a:lnTo>
                  <a:pt x="0" y="323007"/>
                </a:lnTo>
                <a:lnTo>
                  <a:pt x="0" y="926356"/>
                </a:lnTo>
                <a:lnTo>
                  <a:pt x="559445" y="603349"/>
                </a:lnTo>
                <a:lnTo>
                  <a:pt x="559445" y="0"/>
                </a:lnTo>
              </a:path>
            </a:pathLst>
          </a:custGeom>
          <a:solidFill>
            <a:srgbClr val="FBC17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5" name="Freeform 775"/>
          <p:cNvSpPr/>
          <p:nvPr/>
        </p:nvSpPr>
        <p:spPr>
          <a:xfrm rot="0" flipH="0" flipV="1">
            <a:off x="16158480" y="8418756"/>
            <a:ext cx="251290" cy="412617"/>
          </a:xfrm>
          <a:custGeom>
            <a:pathLst>
              <a:path w="469701" h="770980">
                <a:moveTo>
                  <a:pt x="0" y="271215"/>
                </a:moveTo>
                <a:lnTo>
                  <a:pt x="0" y="770980"/>
                </a:lnTo>
                <a:lnTo>
                  <a:pt x="469701" y="499765"/>
                </a:lnTo>
                <a:lnTo>
                  <a:pt x="469701" y="0"/>
                </a:lnTo>
                <a:lnTo>
                  <a:pt x="0" y="271215"/>
                </a:lnTo>
              </a:path>
            </a:pathLst>
          </a:custGeom>
          <a:solidFill>
            <a:srgbClr val="F1B36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6" name="Freeform 776"/>
          <p:cNvSpPr/>
          <p:nvPr/>
        </p:nvSpPr>
        <p:spPr>
          <a:xfrm rot="0" flipH="0" flipV="1">
            <a:off x="16433764" y="8359416"/>
            <a:ext cx="330063" cy="513533"/>
          </a:xfrm>
          <a:custGeom>
            <a:pathLst>
              <a:path w="616942" h="959544">
                <a:moveTo>
                  <a:pt x="616942" y="356195"/>
                </a:moveTo>
                <a:lnTo>
                  <a:pt x="0" y="0"/>
                </a:lnTo>
                <a:lnTo>
                  <a:pt x="0" y="603349"/>
                </a:lnTo>
                <a:lnTo>
                  <a:pt x="616942" y="959544"/>
                </a:lnTo>
                <a:lnTo>
                  <a:pt x="616942" y="356195"/>
                </a:lnTo>
              </a:path>
            </a:pathLst>
          </a:custGeom>
          <a:solidFill>
            <a:srgbClr val="E2A35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" name="Freeform 777"/>
          <p:cNvSpPr/>
          <p:nvPr/>
        </p:nvSpPr>
        <p:spPr>
          <a:xfrm rot="0" flipH="0" flipV="1">
            <a:off x="16457783" y="8401020"/>
            <a:ext cx="282024" cy="430352"/>
          </a:xfrm>
          <a:custGeom>
            <a:pathLst>
              <a:path w="527149" h="804119">
                <a:moveTo>
                  <a:pt x="0" y="499765"/>
                </a:moveTo>
                <a:lnTo>
                  <a:pt x="527149" y="804119"/>
                </a:lnTo>
                <a:lnTo>
                  <a:pt x="527149" y="304403"/>
                </a:lnTo>
                <a:lnTo>
                  <a:pt x="0" y="0"/>
                </a:lnTo>
                <a:lnTo>
                  <a:pt x="0" y="49976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8" name="Freeform 778"/>
          <p:cNvSpPr/>
          <p:nvPr/>
        </p:nvSpPr>
        <p:spPr>
          <a:xfrm rot="0" flipH="0" flipV="1">
            <a:off x="16134461" y="8186548"/>
            <a:ext cx="629367" cy="363498"/>
          </a:xfrm>
          <a:custGeom>
            <a:pathLst>
              <a:path w="1176387" h="679202">
                <a:moveTo>
                  <a:pt x="1176387" y="356195"/>
                </a:moveTo>
                <a:lnTo>
                  <a:pt x="559445" y="0"/>
                </a:lnTo>
                <a:lnTo>
                  <a:pt x="0" y="323007"/>
                </a:lnTo>
                <a:lnTo>
                  <a:pt x="616942" y="679202"/>
                </a:lnTo>
                <a:lnTo>
                  <a:pt x="1176387" y="35619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" name="Freeform 779"/>
          <p:cNvSpPr/>
          <p:nvPr/>
        </p:nvSpPr>
        <p:spPr>
          <a:xfrm rot="0" flipH="0" flipV="1">
            <a:off x="16158480" y="8418782"/>
            <a:ext cx="251316" cy="412563"/>
          </a:xfrm>
          <a:custGeom>
            <a:pathLst>
              <a:path w="469751" h="770880">
                <a:moveTo>
                  <a:pt x="469751" y="499765"/>
                </a:moveTo>
                <a:lnTo>
                  <a:pt x="469751" y="0"/>
                </a:lnTo>
                <a:lnTo>
                  <a:pt x="465981" y="2083"/>
                </a:lnTo>
                <a:lnTo>
                  <a:pt x="0" y="271115"/>
                </a:lnTo>
                <a:lnTo>
                  <a:pt x="0" y="770880"/>
                </a:lnTo>
                <a:lnTo>
                  <a:pt x="20786" y="758874"/>
                </a:lnTo>
                <a:lnTo>
                  <a:pt x="469751" y="499765"/>
                </a:lnTo>
              </a:path>
            </a:pathLst>
          </a:custGeom>
          <a:solidFill>
            <a:srgbClr val="E2A3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0" name="Freeform 780"/>
          <p:cNvSpPr/>
          <p:nvPr/>
        </p:nvSpPr>
        <p:spPr>
          <a:xfrm rot="0" flipH="0" flipV="1">
            <a:off x="16158480" y="8418756"/>
            <a:ext cx="11120" cy="267493"/>
          </a:xfrm>
          <a:custGeom>
            <a:pathLst>
              <a:path w="20786" h="499815">
                <a:moveTo>
                  <a:pt x="20786" y="487759"/>
                </a:moveTo>
                <a:lnTo>
                  <a:pt x="20637" y="12105"/>
                </a:lnTo>
                <a:lnTo>
                  <a:pt x="0" y="0"/>
                </a:lnTo>
                <a:lnTo>
                  <a:pt x="0" y="499815"/>
                </a:lnTo>
                <a:lnTo>
                  <a:pt x="20786" y="487759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1" name="Freeform 781"/>
          <p:cNvSpPr/>
          <p:nvPr/>
        </p:nvSpPr>
        <p:spPr>
          <a:xfrm rot="0" flipH="0" flipV="1">
            <a:off x="16169521" y="8425208"/>
            <a:ext cx="240275" cy="393340"/>
          </a:xfrm>
          <a:custGeom>
            <a:pathLst>
              <a:path w="449114" h="734962">
                <a:moveTo>
                  <a:pt x="449114" y="475853"/>
                </a:moveTo>
                <a:lnTo>
                  <a:pt x="449114" y="0"/>
                </a:lnTo>
                <a:lnTo>
                  <a:pt x="10517" y="253305"/>
                </a:lnTo>
                <a:lnTo>
                  <a:pt x="149" y="259308"/>
                </a:lnTo>
                <a:lnTo>
                  <a:pt x="0" y="259308"/>
                </a:lnTo>
                <a:lnTo>
                  <a:pt x="0" y="263475"/>
                </a:lnTo>
                <a:lnTo>
                  <a:pt x="149" y="734962"/>
                </a:lnTo>
                <a:lnTo>
                  <a:pt x="449114" y="475853"/>
                </a:lnTo>
              </a:path>
            </a:pathLst>
          </a:custGeom>
          <a:solidFill>
            <a:srgbClr val="E2A3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2" name="Freeform 782"/>
          <p:cNvSpPr/>
          <p:nvPr/>
        </p:nvSpPr>
        <p:spPr>
          <a:xfrm rot="0" flipH="0" flipV="1">
            <a:off x="16175148" y="8435376"/>
            <a:ext cx="234649" cy="383172"/>
          </a:xfrm>
          <a:custGeom>
            <a:pathLst>
              <a:path w="438597" h="715962">
                <a:moveTo>
                  <a:pt x="438597" y="462855"/>
                </a:moveTo>
                <a:lnTo>
                  <a:pt x="438597" y="0"/>
                </a:lnTo>
                <a:lnTo>
                  <a:pt x="0" y="253305"/>
                </a:lnTo>
                <a:lnTo>
                  <a:pt x="100" y="715962"/>
                </a:lnTo>
                <a:lnTo>
                  <a:pt x="438597" y="462855"/>
                </a:lnTo>
              </a:path>
            </a:pathLst>
          </a:custGeom>
          <a:solidFill>
            <a:srgbClr val="F1B36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3" name="Freeform 783"/>
          <p:cNvSpPr/>
          <p:nvPr/>
        </p:nvSpPr>
        <p:spPr>
          <a:xfrm rot="0" flipH="0" flipV="1">
            <a:off x="16457783" y="8401020"/>
            <a:ext cx="282024" cy="430325"/>
          </a:xfrm>
          <a:custGeom>
            <a:pathLst>
              <a:path w="527149" h="804069">
                <a:moveTo>
                  <a:pt x="527149" y="804069"/>
                </a:moveTo>
                <a:lnTo>
                  <a:pt x="527149" y="304304"/>
                </a:lnTo>
                <a:lnTo>
                  <a:pt x="3720" y="2083"/>
                </a:lnTo>
                <a:lnTo>
                  <a:pt x="0" y="0"/>
                </a:lnTo>
                <a:lnTo>
                  <a:pt x="0" y="499765"/>
                </a:lnTo>
                <a:lnTo>
                  <a:pt x="506065" y="791964"/>
                </a:lnTo>
                <a:lnTo>
                  <a:pt x="527149" y="804069"/>
                </a:lnTo>
              </a:path>
            </a:pathLst>
          </a:custGeom>
          <a:solidFill>
            <a:srgbClr val="F0AB5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4" name="Freeform 784"/>
          <p:cNvSpPr/>
          <p:nvPr/>
        </p:nvSpPr>
        <p:spPr>
          <a:xfrm rot="0" flipH="0" flipV="1">
            <a:off x="16457783" y="8407499"/>
            <a:ext cx="270744" cy="410891"/>
          </a:xfrm>
          <a:custGeom>
            <a:pathLst>
              <a:path w="506065" h="767755">
                <a:moveTo>
                  <a:pt x="506065" y="767755"/>
                </a:moveTo>
                <a:lnTo>
                  <a:pt x="506065" y="292348"/>
                </a:lnTo>
                <a:lnTo>
                  <a:pt x="0" y="0"/>
                </a:lnTo>
                <a:lnTo>
                  <a:pt x="0" y="475556"/>
                </a:lnTo>
                <a:lnTo>
                  <a:pt x="506065" y="76775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85" name="Picture 785"/>
          <p:cNvPicPr>
            <a:picLocks noChangeAspect="0" noChangeArrowheads="1"/>
          </p:cNvPicPr>
          <p:nvPr/>
        </p:nvPicPr>
        <p:blipFill>
          <a:blip r:embed="rId7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586200" y="8584185"/>
            <a:ext cx="140642" cy="125331"/>
          </a:xfrm>
          <a:prstGeom prst="rect">
            <a:avLst/>
          </a:prstGeom>
          <a:noFill/>
          <a:extLst/>
        </p:spPr>
      </p:pic>
      <p:sp>
        <p:nvSpPr>
          <p:cNvPr id="786" name="Freeform 786"/>
          <p:cNvSpPr/>
          <p:nvPr/>
        </p:nvSpPr>
        <p:spPr>
          <a:xfrm rot="0" flipH="0" flipV="1">
            <a:off x="16645242" y="8641592"/>
            <a:ext cx="29168" cy="18797"/>
          </a:xfrm>
          <a:custGeom>
            <a:pathLst>
              <a:path w="54520" h="35123">
                <a:moveTo>
                  <a:pt x="54520" y="31502"/>
                </a:moveTo>
                <a:lnTo>
                  <a:pt x="0" y="0"/>
                </a:lnTo>
                <a:lnTo>
                  <a:pt x="0" y="3671"/>
                </a:lnTo>
                <a:lnTo>
                  <a:pt x="54520" y="35123"/>
                </a:lnTo>
                <a:lnTo>
                  <a:pt x="54520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7" name="Freeform 787"/>
          <p:cNvSpPr/>
          <p:nvPr/>
        </p:nvSpPr>
        <p:spPr>
          <a:xfrm rot="0" flipH="0" flipV="1">
            <a:off x="16645242" y="8651389"/>
            <a:ext cx="29168" cy="18771"/>
          </a:xfrm>
          <a:custGeom>
            <a:pathLst>
              <a:path w="54520" h="35074">
                <a:moveTo>
                  <a:pt x="54520" y="31453"/>
                </a:moveTo>
                <a:lnTo>
                  <a:pt x="0" y="0"/>
                </a:lnTo>
                <a:lnTo>
                  <a:pt x="0" y="3622"/>
                </a:lnTo>
                <a:lnTo>
                  <a:pt x="54520" y="35074"/>
                </a:lnTo>
                <a:lnTo>
                  <a:pt x="54520" y="31453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8" name="Freeform 788"/>
          <p:cNvSpPr/>
          <p:nvPr/>
        </p:nvSpPr>
        <p:spPr>
          <a:xfrm rot="0" flipH="0" flipV="1">
            <a:off x="16645242" y="8661159"/>
            <a:ext cx="29168" cy="18797"/>
          </a:xfrm>
          <a:custGeom>
            <a:pathLst>
              <a:path w="54520" h="35124">
                <a:moveTo>
                  <a:pt x="54520" y="31453"/>
                </a:moveTo>
                <a:lnTo>
                  <a:pt x="0" y="0"/>
                </a:lnTo>
                <a:lnTo>
                  <a:pt x="0" y="3622"/>
                </a:lnTo>
                <a:lnTo>
                  <a:pt x="54520" y="35124"/>
                </a:lnTo>
                <a:lnTo>
                  <a:pt x="54520" y="31453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9" name="Freeform 789"/>
          <p:cNvSpPr/>
          <p:nvPr/>
        </p:nvSpPr>
        <p:spPr>
          <a:xfrm rot="0" flipH="0" flipV="1">
            <a:off x="16645242" y="8670956"/>
            <a:ext cx="29168" cy="18797"/>
          </a:xfrm>
          <a:custGeom>
            <a:pathLst>
              <a:path w="54520" h="35123">
                <a:moveTo>
                  <a:pt x="54520" y="31502"/>
                </a:moveTo>
                <a:lnTo>
                  <a:pt x="0" y="0"/>
                </a:lnTo>
                <a:lnTo>
                  <a:pt x="0" y="3671"/>
                </a:lnTo>
                <a:lnTo>
                  <a:pt x="54520" y="35123"/>
                </a:lnTo>
                <a:lnTo>
                  <a:pt x="54520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0" name="Freeform 790"/>
          <p:cNvSpPr/>
          <p:nvPr/>
        </p:nvSpPr>
        <p:spPr>
          <a:xfrm rot="0" flipH="0" flipV="1">
            <a:off x="16409797" y="8563906"/>
            <a:ext cx="47986" cy="16169"/>
          </a:xfrm>
          <a:custGeom>
            <a:pathLst>
              <a:path w="89694" h="30212">
                <a:moveTo>
                  <a:pt x="44847" y="0"/>
                </a:moveTo>
                <a:lnTo>
                  <a:pt x="0" y="25896"/>
                </a:lnTo>
                <a:lnTo>
                  <a:pt x="0" y="30212"/>
                </a:lnTo>
                <a:lnTo>
                  <a:pt x="44847" y="4316"/>
                </a:lnTo>
                <a:lnTo>
                  <a:pt x="89694" y="30212"/>
                </a:lnTo>
                <a:lnTo>
                  <a:pt x="89694" y="25896"/>
                </a:lnTo>
                <a:lnTo>
                  <a:pt x="44847" y="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1" name="Freeform 791"/>
          <p:cNvSpPr/>
          <p:nvPr/>
        </p:nvSpPr>
        <p:spPr>
          <a:xfrm rot="0" flipH="0" flipV="1">
            <a:off x="16713824" y="8359443"/>
            <a:ext cx="26010" cy="42719"/>
          </a:xfrm>
          <a:custGeom>
            <a:pathLst>
              <a:path w="48618" h="79822">
                <a:moveTo>
                  <a:pt x="48618" y="53926"/>
                </a:moveTo>
                <a:lnTo>
                  <a:pt x="3721" y="79822"/>
                </a:lnTo>
                <a:lnTo>
                  <a:pt x="0" y="77639"/>
                </a:lnTo>
                <a:lnTo>
                  <a:pt x="44847" y="51743"/>
                </a:lnTo>
                <a:lnTo>
                  <a:pt x="44847" y="0"/>
                </a:lnTo>
                <a:lnTo>
                  <a:pt x="48568" y="2134"/>
                </a:lnTo>
                <a:lnTo>
                  <a:pt x="48618" y="5392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" name="Freeform 792"/>
          <p:cNvSpPr/>
          <p:nvPr/>
        </p:nvSpPr>
        <p:spPr>
          <a:xfrm rot="0" flipH="0" flipV="1">
            <a:off x="16457783" y="8829116"/>
            <a:ext cx="1990" cy="29922"/>
          </a:xfrm>
          <a:custGeom>
            <a:pathLst>
              <a:path w="3720" h="55910">
                <a:moveTo>
                  <a:pt x="3720" y="53826"/>
                </a:moveTo>
                <a:lnTo>
                  <a:pt x="3720" y="2084"/>
                </a:lnTo>
                <a:lnTo>
                  <a:pt x="0" y="0"/>
                </a:lnTo>
                <a:lnTo>
                  <a:pt x="0" y="55910"/>
                </a:lnTo>
                <a:lnTo>
                  <a:pt x="3720" y="5382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" name="Freeform 793"/>
          <p:cNvSpPr/>
          <p:nvPr/>
        </p:nvSpPr>
        <p:spPr>
          <a:xfrm rot="0" flipH="0" flipV="1">
            <a:off x="16715815" y="8652292"/>
            <a:ext cx="47986" cy="16169"/>
          </a:xfrm>
          <a:custGeom>
            <a:pathLst>
              <a:path w="89694" h="30212">
                <a:moveTo>
                  <a:pt x="44847" y="0"/>
                </a:moveTo>
                <a:lnTo>
                  <a:pt x="0" y="25896"/>
                </a:lnTo>
                <a:lnTo>
                  <a:pt x="0" y="30212"/>
                </a:lnTo>
                <a:lnTo>
                  <a:pt x="44847" y="4316"/>
                </a:lnTo>
                <a:lnTo>
                  <a:pt x="89694" y="30212"/>
                </a:lnTo>
                <a:lnTo>
                  <a:pt x="89694" y="25896"/>
                </a:lnTo>
                <a:lnTo>
                  <a:pt x="44847" y="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4" name="Freeform 794"/>
          <p:cNvSpPr/>
          <p:nvPr/>
        </p:nvSpPr>
        <p:spPr>
          <a:xfrm rot="0" flipH="0" flipV="1">
            <a:off x="16158480" y="8377178"/>
            <a:ext cx="25983" cy="42719"/>
          </a:xfrm>
          <a:custGeom>
            <a:pathLst>
              <a:path w="48567" h="79822">
                <a:moveTo>
                  <a:pt x="0" y="53926"/>
                </a:moveTo>
                <a:lnTo>
                  <a:pt x="44847" y="79822"/>
                </a:lnTo>
                <a:lnTo>
                  <a:pt x="48567" y="77639"/>
                </a:lnTo>
                <a:lnTo>
                  <a:pt x="3720" y="51743"/>
                </a:lnTo>
                <a:lnTo>
                  <a:pt x="3720" y="0"/>
                </a:lnTo>
                <a:lnTo>
                  <a:pt x="0" y="2134"/>
                </a:lnTo>
                <a:lnTo>
                  <a:pt x="0" y="5392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" name="Freeform 795"/>
          <p:cNvSpPr/>
          <p:nvPr/>
        </p:nvSpPr>
        <p:spPr>
          <a:xfrm rot="0" flipH="0" flipV="1">
            <a:off x="16407780" y="8829116"/>
            <a:ext cx="2016" cy="29922"/>
          </a:xfrm>
          <a:custGeom>
            <a:pathLst>
              <a:path w="3770" h="55910">
                <a:moveTo>
                  <a:pt x="3770" y="55910"/>
                </a:moveTo>
                <a:lnTo>
                  <a:pt x="3770" y="0"/>
                </a:lnTo>
                <a:lnTo>
                  <a:pt x="0" y="2084"/>
                </a:lnTo>
                <a:lnTo>
                  <a:pt x="0" y="53826"/>
                </a:lnTo>
                <a:lnTo>
                  <a:pt x="3770" y="5591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" name="Freeform 796"/>
          <p:cNvSpPr/>
          <p:nvPr/>
        </p:nvSpPr>
        <p:spPr>
          <a:xfrm rot="0" flipH="0" flipV="1">
            <a:off x="16134487" y="8670027"/>
            <a:ext cx="35033" cy="16221"/>
          </a:xfrm>
          <a:custGeom>
            <a:pathLst>
              <a:path w="65484" h="30311">
                <a:moveTo>
                  <a:pt x="65484" y="16272"/>
                </a:moveTo>
                <a:lnTo>
                  <a:pt x="65484" y="12105"/>
                </a:lnTo>
                <a:lnTo>
                  <a:pt x="44847" y="0"/>
                </a:lnTo>
                <a:lnTo>
                  <a:pt x="0" y="25995"/>
                </a:lnTo>
                <a:lnTo>
                  <a:pt x="0" y="30311"/>
                </a:lnTo>
                <a:lnTo>
                  <a:pt x="44847" y="4316"/>
                </a:lnTo>
                <a:lnTo>
                  <a:pt x="65484" y="16272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" name="Freeform 797"/>
          <p:cNvSpPr/>
          <p:nvPr/>
        </p:nvSpPr>
        <p:spPr>
          <a:xfrm rot="0" flipH="0" flipV="1">
            <a:off x="16433764" y="8348000"/>
            <a:ext cx="330063" cy="198356"/>
          </a:xfrm>
          <a:custGeom>
            <a:pathLst>
              <a:path w="616942" h="370631">
                <a:moveTo>
                  <a:pt x="616942" y="356195"/>
                </a:moveTo>
                <a:lnTo>
                  <a:pt x="0" y="0"/>
                </a:lnTo>
                <a:lnTo>
                  <a:pt x="0" y="14436"/>
                </a:lnTo>
                <a:lnTo>
                  <a:pt x="616942" y="370631"/>
                </a:lnTo>
                <a:lnTo>
                  <a:pt x="616942" y="356195"/>
                </a:lnTo>
              </a:path>
            </a:pathLst>
          </a:custGeom>
          <a:solidFill>
            <a:srgbClr val="E2A35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8" name="Freeform 798"/>
          <p:cNvSpPr/>
          <p:nvPr/>
        </p:nvSpPr>
        <p:spPr>
          <a:xfrm rot="0" flipH="0" flipV="1">
            <a:off x="16134461" y="8175131"/>
            <a:ext cx="629367" cy="363498"/>
          </a:xfrm>
          <a:custGeom>
            <a:pathLst>
              <a:path w="1176387" h="679202">
                <a:moveTo>
                  <a:pt x="1176387" y="356195"/>
                </a:moveTo>
                <a:lnTo>
                  <a:pt x="559445" y="0"/>
                </a:lnTo>
                <a:lnTo>
                  <a:pt x="0" y="323007"/>
                </a:lnTo>
                <a:lnTo>
                  <a:pt x="616942" y="679202"/>
                </a:lnTo>
                <a:lnTo>
                  <a:pt x="1176387" y="356195"/>
                </a:lnTo>
              </a:path>
            </a:pathLst>
          </a:custGeom>
          <a:solidFill>
            <a:srgbClr val="FBCA8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" name="Freeform 799"/>
          <p:cNvSpPr/>
          <p:nvPr/>
        </p:nvSpPr>
        <p:spPr>
          <a:xfrm rot="0" flipH="0" flipV="1">
            <a:off x="16134461" y="8365762"/>
            <a:ext cx="299303" cy="180594"/>
          </a:xfrm>
          <a:custGeom>
            <a:pathLst>
              <a:path w="559445" h="337443">
                <a:moveTo>
                  <a:pt x="0" y="337443"/>
                </a:moveTo>
                <a:lnTo>
                  <a:pt x="0" y="323006"/>
                </a:lnTo>
                <a:lnTo>
                  <a:pt x="559445" y="0"/>
                </a:lnTo>
                <a:lnTo>
                  <a:pt x="559445" y="14436"/>
                </a:lnTo>
                <a:lnTo>
                  <a:pt x="0" y="337443"/>
                </a:lnTo>
              </a:path>
            </a:pathLst>
          </a:custGeom>
          <a:solidFill>
            <a:srgbClr val="FBC17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0" name="Freeform 800"/>
          <p:cNvSpPr/>
          <p:nvPr/>
        </p:nvSpPr>
        <p:spPr>
          <a:xfrm rot="0" flipH="0" flipV="1">
            <a:off x="16158852" y="8355195"/>
            <a:ext cx="13642" cy="12265"/>
          </a:xfrm>
          <a:custGeom>
            <a:pathLst>
              <a:path w="25500" h="22919">
                <a:moveTo>
                  <a:pt x="23317" y="11956"/>
                </a:moveTo>
                <a:cubicBezTo>
                  <a:pt x="25103" y="20935"/>
                  <a:pt x="0" y="22919"/>
                  <a:pt x="1290" y="10517"/>
                </a:cubicBezTo>
                <a:cubicBezTo>
                  <a:pt x="2382" y="0"/>
                  <a:pt x="25500" y="104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" name="Freeform 801"/>
          <p:cNvSpPr/>
          <p:nvPr/>
        </p:nvSpPr>
        <p:spPr>
          <a:xfrm rot="0" flipH="0" flipV="1">
            <a:off x="16158825" y="8356841"/>
            <a:ext cx="13243" cy="7646"/>
          </a:xfrm>
          <a:custGeom>
            <a:pathLst>
              <a:path w="24755" h="14288">
                <a:moveTo>
                  <a:pt x="20340" y="11757"/>
                </a:moveTo>
                <a:cubicBezTo>
                  <a:pt x="24755" y="9227"/>
                  <a:pt x="24755" y="5110"/>
                  <a:pt x="20340" y="2530"/>
                </a:cubicBezTo>
                <a:cubicBezTo>
                  <a:pt x="15924" y="0"/>
                  <a:pt x="8830" y="0"/>
                  <a:pt x="4415" y="2530"/>
                </a:cubicBezTo>
                <a:cubicBezTo>
                  <a:pt x="0" y="5110"/>
                  <a:pt x="0" y="9227"/>
                  <a:pt x="4415" y="11757"/>
                </a:cubicBezTo>
                <a:cubicBezTo>
                  <a:pt x="8830" y="14288"/>
                  <a:pt x="15924" y="14288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2" name="Freeform 802"/>
          <p:cNvSpPr/>
          <p:nvPr/>
        </p:nvSpPr>
        <p:spPr>
          <a:xfrm rot="0" flipH="0" flipV="1">
            <a:off x="16195399" y="8362045"/>
            <a:ext cx="13642" cy="12239"/>
          </a:xfrm>
          <a:custGeom>
            <a:pathLst>
              <a:path w="25500" h="22870">
                <a:moveTo>
                  <a:pt x="23366" y="11956"/>
                </a:moveTo>
                <a:cubicBezTo>
                  <a:pt x="25152" y="20886"/>
                  <a:pt x="0" y="22870"/>
                  <a:pt x="1340" y="10517"/>
                </a:cubicBezTo>
                <a:cubicBezTo>
                  <a:pt x="2431" y="0"/>
                  <a:pt x="25500" y="992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3" name="Freeform 803"/>
          <p:cNvSpPr/>
          <p:nvPr/>
        </p:nvSpPr>
        <p:spPr>
          <a:xfrm rot="0" flipH="0" flipV="1">
            <a:off x="16195372" y="8363664"/>
            <a:ext cx="13243" cy="7646"/>
          </a:xfrm>
          <a:custGeom>
            <a:pathLst>
              <a:path w="24755" h="14288">
                <a:moveTo>
                  <a:pt x="20340" y="11708"/>
                </a:moveTo>
                <a:cubicBezTo>
                  <a:pt x="24755" y="9178"/>
                  <a:pt x="24755" y="5061"/>
                  <a:pt x="20340" y="2531"/>
                </a:cubicBezTo>
                <a:cubicBezTo>
                  <a:pt x="15924" y="0"/>
                  <a:pt x="8830" y="0"/>
                  <a:pt x="4415" y="2531"/>
                </a:cubicBezTo>
                <a:cubicBezTo>
                  <a:pt x="0" y="5061"/>
                  <a:pt x="0" y="9178"/>
                  <a:pt x="4415" y="11708"/>
                </a:cubicBezTo>
                <a:cubicBezTo>
                  <a:pt x="8830" y="14288"/>
                  <a:pt x="15924" y="1428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4" name="Freeform 804"/>
          <p:cNvSpPr/>
          <p:nvPr/>
        </p:nvSpPr>
        <p:spPr>
          <a:xfrm rot="0" flipH="0" flipV="1">
            <a:off x="16366694" y="8232772"/>
            <a:ext cx="13642" cy="12265"/>
          </a:xfrm>
          <a:custGeom>
            <a:pathLst>
              <a:path w="25500" h="22919">
                <a:moveTo>
                  <a:pt x="23317" y="12005"/>
                </a:moveTo>
                <a:cubicBezTo>
                  <a:pt x="25103" y="20935"/>
                  <a:pt x="0" y="22919"/>
                  <a:pt x="1290" y="10517"/>
                </a:cubicBezTo>
                <a:cubicBezTo>
                  <a:pt x="2382" y="0"/>
                  <a:pt x="25500" y="1041"/>
                  <a:pt x="23317" y="1200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5" name="Freeform 805"/>
          <p:cNvSpPr/>
          <p:nvPr/>
        </p:nvSpPr>
        <p:spPr>
          <a:xfrm rot="0" flipH="0" flipV="1">
            <a:off x="16366641" y="8234391"/>
            <a:ext cx="13243" cy="7672"/>
          </a:xfrm>
          <a:custGeom>
            <a:pathLst>
              <a:path w="24755" h="14337">
                <a:moveTo>
                  <a:pt x="20390" y="11757"/>
                </a:moveTo>
                <a:cubicBezTo>
                  <a:pt x="24755" y="9227"/>
                  <a:pt x="24755" y="5110"/>
                  <a:pt x="20390" y="2530"/>
                </a:cubicBezTo>
                <a:cubicBezTo>
                  <a:pt x="15974" y="0"/>
                  <a:pt x="8831" y="0"/>
                  <a:pt x="4415" y="2530"/>
                </a:cubicBezTo>
                <a:cubicBezTo>
                  <a:pt x="0" y="5110"/>
                  <a:pt x="0" y="9227"/>
                  <a:pt x="4415" y="11757"/>
                </a:cubicBezTo>
                <a:cubicBezTo>
                  <a:pt x="8831" y="14337"/>
                  <a:pt x="15974" y="14337"/>
                  <a:pt x="2039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6" name="Freeform 806"/>
          <p:cNvSpPr/>
          <p:nvPr/>
        </p:nvSpPr>
        <p:spPr>
          <a:xfrm rot="0" flipH="0" flipV="1">
            <a:off x="16260371" y="8296466"/>
            <a:ext cx="13615" cy="12239"/>
          </a:xfrm>
          <a:custGeom>
            <a:pathLst>
              <a:path w="25450" h="22870">
                <a:moveTo>
                  <a:pt x="23317" y="11956"/>
                </a:moveTo>
                <a:cubicBezTo>
                  <a:pt x="25102" y="20886"/>
                  <a:pt x="0" y="22870"/>
                  <a:pt x="1240" y="10468"/>
                </a:cubicBezTo>
                <a:cubicBezTo>
                  <a:pt x="2332" y="0"/>
                  <a:pt x="25450" y="993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" name="Freeform 807"/>
          <p:cNvSpPr/>
          <p:nvPr/>
        </p:nvSpPr>
        <p:spPr>
          <a:xfrm rot="0" flipH="0" flipV="1">
            <a:off x="16260318" y="8298085"/>
            <a:ext cx="13243" cy="7646"/>
          </a:xfrm>
          <a:custGeom>
            <a:pathLst>
              <a:path w="24755" h="14287">
                <a:moveTo>
                  <a:pt x="20340" y="11757"/>
                </a:moveTo>
                <a:cubicBezTo>
                  <a:pt x="24755" y="9177"/>
                  <a:pt x="24755" y="5060"/>
                  <a:pt x="20340" y="2530"/>
                </a:cubicBezTo>
                <a:cubicBezTo>
                  <a:pt x="15974" y="0"/>
                  <a:pt x="8830" y="0"/>
                  <a:pt x="4415" y="2530"/>
                </a:cubicBezTo>
                <a:cubicBezTo>
                  <a:pt x="0" y="5060"/>
                  <a:pt x="0" y="9177"/>
                  <a:pt x="4415" y="11757"/>
                </a:cubicBezTo>
                <a:cubicBezTo>
                  <a:pt x="8830" y="14287"/>
                  <a:pt x="15974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8" name="Freeform 808"/>
          <p:cNvSpPr/>
          <p:nvPr/>
        </p:nvSpPr>
        <p:spPr>
          <a:xfrm rot="0" flipH="0" flipV="1">
            <a:off x="16462879" y="8184610"/>
            <a:ext cx="13641" cy="12239"/>
          </a:xfrm>
          <a:custGeom>
            <a:pathLst>
              <a:path w="25499" h="22870">
                <a:moveTo>
                  <a:pt x="23316" y="11956"/>
                </a:moveTo>
                <a:cubicBezTo>
                  <a:pt x="25152" y="20935"/>
                  <a:pt x="0" y="22870"/>
                  <a:pt x="1290" y="10517"/>
                </a:cubicBezTo>
                <a:cubicBezTo>
                  <a:pt x="2381" y="0"/>
                  <a:pt x="25499" y="1041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" name="Freeform 809"/>
          <p:cNvSpPr/>
          <p:nvPr/>
        </p:nvSpPr>
        <p:spPr>
          <a:xfrm rot="0" flipH="0" flipV="1">
            <a:off x="16462853" y="8186229"/>
            <a:ext cx="13243" cy="7646"/>
          </a:xfrm>
          <a:custGeom>
            <a:pathLst>
              <a:path w="24755" h="14287">
                <a:moveTo>
                  <a:pt x="20340" y="11757"/>
                </a:moveTo>
                <a:cubicBezTo>
                  <a:pt x="24755" y="9178"/>
                  <a:pt x="24755" y="5060"/>
                  <a:pt x="20340" y="2530"/>
                </a:cubicBezTo>
                <a:cubicBezTo>
                  <a:pt x="15925" y="0"/>
                  <a:pt x="8831" y="0"/>
                  <a:pt x="4415" y="2530"/>
                </a:cubicBezTo>
                <a:cubicBezTo>
                  <a:pt x="0" y="5060"/>
                  <a:pt x="0" y="9178"/>
                  <a:pt x="4415" y="11757"/>
                </a:cubicBezTo>
                <a:cubicBezTo>
                  <a:pt x="8831" y="14287"/>
                  <a:pt x="15925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" name="Freeform 810"/>
          <p:cNvSpPr/>
          <p:nvPr/>
        </p:nvSpPr>
        <p:spPr>
          <a:xfrm rot="0" flipH="0" flipV="1">
            <a:off x="16489951" y="8199239"/>
            <a:ext cx="13641" cy="12266"/>
          </a:xfrm>
          <a:custGeom>
            <a:pathLst>
              <a:path w="25499" h="22920">
                <a:moveTo>
                  <a:pt x="23317" y="11956"/>
                </a:moveTo>
                <a:cubicBezTo>
                  <a:pt x="25103" y="20935"/>
                  <a:pt x="0" y="22920"/>
                  <a:pt x="1290" y="10517"/>
                </a:cubicBezTo>
                <a:cubicBezTo>
                  <a:pt x="2381" y="0"/>
                  <a:pt x="25499" y="99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1" name="Freeform 811"/>
          <p:cNvSpPr/>
          <p:nvPr/>
        </p:nvSpPr>
        <p:spPr>
          <a:xfrm rot="0" flipH="0" flipV="1">
            <a:off x="16489924" y="8200885"/>
            <a:ext cx="13217" cy="7646"/>
          </a:xfrm>
          <a:custGeom>
            <a:pathLst>
              <a:path w="24705" h="14287">
                <a:moveTo>
                  <a:pt x="20290" y="11757"/>
                </a:moveTo>
                <a:cubicBezTo>
                  <a:pt x="24705" y="9177"/>
                  <a:pt x="24705" y="5060"/>
                  <a:pt x="20290" y="2530"/>
                </a:cubicBezTo>
                <a:cubicBezTo>
                  <a:pt x="15924" y="0"/>
                  <a:pt x="8780" y="0"/>
                  <a:pt x="4365" y="2530"/>
                </a:cubicBezTo>
                <a:cubicBezTo>
                  <a:pt x="0" y="5060"/>
                  <a:pt x="0" y="9177"/>
                  <a:pt x="4365" y="11757"/>
                </a:cubicBezTo>
                <a:cubicBezTo>
                  <a:pt x="8780" y="14287"/>
                  <a:pt x="15924" y="14287"/>
                  <a:pt x="2029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" name="Freeform 812"/>
          <p:cNvSpPr/>
          <p:nvPr/>
        </p:nvSpPr>
        <p:spPr>
          <a:xfrm rot="0" flipH="0" flipV="1">
            <a:off x="16617826" y="8270261"/>
            <a:ext cx="13641" cy="12266"/>
          </a:xfrm>
          <a:custGeom>
            <a:pathLst>
              <a:path w="25499" h="22920">
                <a:moveTo>
                  <a:pt x="23366" y="11956"/>
                </a:moveTo>
                <a:cubicBezTo>
                  <a:pt x="25103" y="20935"/>
                  <a:pt x="0" y="22920"/>
                  <a:pt x="1290" y="10517"/>
                </a:cubicBezTo>
                <a:cubicBezTo>
                  <a:pt x="2381" y="0"/>
                  <a:pt x="25499" y="1042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" name="Freeform 813"/>
          <p:cNvSpPr/>
          <p:nvPr/>
        </p:nvSpPr>
        <p:spPr>
          <a:xfrm rot="0" flipH="0" flipV="1">
            <a:off x="16617799" y="8271907"/>
            <a:ext cx="13243" cy="7646"/>
          </a:xfrm>
          <a:custGeom>
            <a:pathLst>
              <a:path w="24755" h="14288">
                <a:moveTo>
                  <a:pt x="20339" y="11758"/>
                </a:moveTo>
                <a:cubicBezTo>
                  <a:pt x="24755" y="9228"/>
                  <a:pt x="24755" y="5110"/>
                  <a:pt x="20339" y="2531"/>
                </a:cubicBezTo>
                <a:cubicBezTo>
                  <a:pt x="15924" y="0"/>
                  <a:pt x="8780" y="0"/>
                  <a:pt x="4415" y="2531"/>
                </a:cubicBezTo>
                <a:cubicBezTo>
                  <a:pt x="0" y="5110"/>
                  <a:pt x="0" y="9228"/>
                  <a:pt x="4415" y="11758"/>
                </a:cubicBezTo>
                <a:cubicBezTo>
                  <a:pt x="8780" y="14288"/>
                  <a:pt x="15924" y="14288"/>
                  <a:pt x="20339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" name="Freeform 814"/>
          <p:cNvSpPr/>
          <p:nvPr/>
        </p:nvSpPr>
        <p:spPr>
          <a:xfrm rot="0" flipH="0" flipV="1">
            <a:off x="16294609" y="8436624"/>
            <a:ext cx="13615" cy="12239"/>
          </a:xfrm>
          <a:custGeom>
            <a:pathLst>
              <a:path w="25450" h="22870">
                <a:moveTo>
                  <a:pt x="23317" y="11956"/>
                </a:moveTo>
                <a:cubicBezTo>
                  <a:pt x="25103" y="20886"/>
                  <a:pt x="0" y="22870"/>
                  <a:pt x="1240" y="10468"/>
                </a:cubicBezTo>
                <a:cubicBezTo>
                  <a:pt x="2332" y="0"/>
                  <a:pt x="25450" y="993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5" name="Freeform 815"/>
          <p:cNvSpPr/>
          <p:nvPr/>
        </p:nvSpPr>
        <p:spPr>
          <a:xfrm rot="0" flipH="0" flipV="1">
            <a:off x="16294556" y="8438270"/>
            <a:ext cx="13243" cy="7619"/>
          </a:xfrm>
          <a:custGeom>
            <a:pathLst>
              <a:path w="24755" h="14238">
                <a:moveTo>
                  <a:pt x="20340" y="11708"/>
                </a:moveTo>
                <a:cubicBezTo>
                  <a:pt x="24755" y="9177"/>
                  <a:pt x="24755" y="5060"/>
                  <a:pt x="20340" y="2530"/>
                </a:cubicBezTo>
                <a:cubicBezTo>
                  <a:pt x="15974" y="0"/>
                  <a:pt x="8830" y="0"/>
                  <a:pt x="4415" y="2530"/>
                </a:cubicBezTo>
                <a:cubicBezTo>
                  <a:pt x="0" y="5060"/>
                  <a:pt x="0" y="9177"/>
                  <a:pt x="4415" y="11708"/>
                </a:cubicBezTo>
                <a:cubicBezTo>
                  <a:pt x="8830" y="14238"/>
                  <a:pt x="15974" y="1423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" name="Freeform 816"/>
          <p:cNvSpPr/>
          <p:nvPr/>
        </p:nvSpPr>
        <p:spPr>
          <a:xfrm rot="0" flipH="0" flipV="1">
            <a:off x="16406639" y="8500504"/>
            <a:ext cx="13642" cy="12239"/>
          </a:xfrm>
          <a:custGeom>
            <a:pathLst>
              <a:path w="25500" h="22870">
                <a:moveTo>
                  <a:pt x="23317" y="11956"/>
                </a:moveTo>
                <a:cubicBezTo>
                  <a:pt x="25103" y="20886"/>
                  <a:pt x="0" y="22870"/>
                  <a:pt x="1290" y="10518"/>
                </a:cubicBezTo>
                <a:cubicBezTo>
                  <a:pt x="2382" y="0"/>
                  <a:pt x="25500" y="104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7" name="Freeform 817"/>
          <p:cNvSpPr/>
          <p:nvPr/>
        </p:nvSpPr>
        <p:spPr>
          <a:xfrm rot="0" flipH="0" flipV="1">
            <a:off x="16406612" y="8502124"/>
            <a:ext cx="13217" cy="7646"/>
          </a:xfrm>
          <a:custGeom>
            <a:pathLst>
              <a:path w="24705" h="14287">
                <a:moveTo>
                  <a:pt x="20340" y="11757"/>
                </a:moveTo>
                <a:cubicBezTo>
                  <a:pt x="24705" y="9177"/>
                  <a:pt x="24705" y="5060"/>
                  <a:pt x="20340" y="2530"/>
                </a:cubicBezTo>
                <a:cubicBezTo>
                  <a:pt x="15924" y="0"/>
                  <a:pt x="8781" y="0"/>
                  <a:pt x="4415" y="2530"/>
                </a:cubicBezTo>
                <a:cubicBezTo>
                  <a:pt x="0" y="5060"/>
                  <a:pt x="0" y="9177"/>
                  <a:pt x="4415" y="11757"/>
                </a:cubicBezTo>
                <a:cubicBezTo>
                  <a:pt x="8781" y="14287"/>
                  <a:pt x="15924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8" name="Freeform 818"/>
          <p:cNvSpPr/>
          <p:nvPr/>
        </p:nvSpPr>
        <p:spPr>
          <a:xfrm rot="0" flipH="0" flipV="1">
            <a:off x="16692592" y="8357744"/>
            <a:ext cx="13641" cy="12239"/>
          </a:xfrm>
          <a:custGeom>
            <a:pathLst>
              <a:path w="25499" h="22870">
                <a:moveTo>
                  <a:pt x="23316" y="11956"/>
                </a:moveTo>
                <a:cubicBezTo>
                  <a:pt x="25102" y="20885"/>
                  <a:pt x="0" y="22870"/>
                  <a:pt x="1240" y="10517"/>
                </a:cubicBezTo>
                <a:cubicBezTo>
                  <a:pt x="2331" y="0"/>
                  <a:pt x="25499" y="99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" name="Freeform 819"/>
          <p:cNvSpPr/>
          <p:nvPr/>
        </p:nvSpPr>
        <p:spPr>
          <a:xfrm rot="0" flipH="0" flipV="1">
            <a:off x="16692538" y="8359390"/>
            <a:ext cx="13243" cy="7619"/>
          </a:xfrm>
          <a:custGeom>
            <a:pathLst>
              <a:path w="24755" h="14238">
                <a:moveTo>
                  <a:pt x="20389" y="11758"/>
                </a:moveTo>
                <a:cubicBezTo>
                  <a:pt x="24755" y="9178"/>
                  <a:pt x="24755" y="5060"/>
                  <a:pt x="20389" y="2530"/>
                </a:cubicBezTo>
                <a:cubicBezTo>
                  <a:pt x="15974" y="0"/>
                  <a:pt x="8830" y="0"/>
                  <a:pt x="4415" y="2530"/>
                </a:cubicBezTo>
                <a:cubicBezTo>
                  <a:pt x="0" y="5060"/>
                  <a:pt x="0" y="9178"/>
                  <a:pt x="4415" y="11758"/>
                </a:cubicBezTo>
                <a:cubicBezTo>
                  <a:pt x="8830" y="14238"/>
                  <a:pt x="15974" y="14238"/>
                  <a:pt x="20389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0" name="Freeform 820"/>
          <p:cNvSpPr/>
          <p:nvPr/>
        </p:nvSpPr>
        <p:spPr>
          <a:xfrm rot="0" flipH="0" flipV="1">
            <a:off x="16580535" y="8432323"/>
            <a:ext cx="13641" cy="12239"/>
          </a:xfrm>
          <a:custGeom>
            <a:pathLst>
              <a:path w="25499" h="22870">
                <a:moveTo>
                  <a:pt x="23366" y="11956"/>
                </a:moveTo>
                <a:cubicBezTo>
                  <a:pt x="25102" y="20886"/>
                  <a:pt x="0" y="22870"/>
                  <a:pt x="1290" y="10468"/>
                </a:cubicBezTo>
                <a:cubicBezTo>
                  <a:pt x="2381" y="0"/>
                  <a:pt x="25499" y="992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1" name="Freeform 821"/>
          <p:cNvSpPr/>
          <p:nvPr/>
        </p:nvSpPr>
        <p:spPr>
          <a:xfrm rot="0" flipH="0" flipV="1">
            <a:off x="16580509" y="8433969"/>
            <a:ext cx="13217" cy="7619"/>
          </a:xfrm>
          <a:custGeom>
            <a:pathLst>
              <a:path w="24706" h="14238">
                <a:moveTo>
                  <a:pt x="20340" y="11708"/>
                </a:moveTo>
                <a:cubicBezTo>
                  <a:pt x="24706" y="9178"/>
                  <a:pt x="24706" y="5061"/>
                  <a:pt x="20340" y="2531"/>
                </a:cubicBezTo>
                <a:cubicBezTo>
                  <a:pt x="15925" y="0"/>
                  <a:pt x="8781" y="0"/>
                  <a:pt x="4366" y="2531"/>
                </a:cubicBezTo>
                <a:cubicBezTo>
                  <a:pt x="0" y="5061"/>
                  <a:pt x="0" y="9178"/>
                  <a:pt x="4366" y="11708"/>
                </a:cubicBezTo>
                <a:cubicBezTo>
                  <a:pt x="8781" y="14238"/>
                  <a:pt x="15925" y="1423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2" name="Freeform 822"/>
          <p:cNvSpPr/>
          <p:nvPr/>
        </p:nvSpPr>
        <p:spPr>
          <a:xfrm rot="0" flipH="0" flipV="1">
            <a:off x="16701191" y="8331273"/>
            <a:ext cx="13641" cy="12239"/>
          </a:xfrm>
          <a:custGeom>
            <a:pathLst>
              <a:path w="25499" h="22870">
                <a:moveTo>
                  <a:pt x="23366" y="11956"/>
                </a:moveTo>
                <a:cubicBezTo>
                  <a:pt x="25103" y="20886"/>
                  <a:pt x="0" y="22870"/>
                  <a:pt x="1290" y="10468"/>
                </a:cubicBezTo>
                <a:cubicBezTo>
                  <a:pt x="2431" y="0"/>
                  <a:pt x="25499" y="993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3" name="Freeform 823"/>
          <p:cNvSpPr/>
          <p:nvPr/>
        </p:nvSpPr>
        <p:spPr>
          <a:xfrm rot="0" flipH="0" flipV="1">
            <a:off x="16701164" y="8332893"/>
            <a:ext cx="13243" cy="7646"/>
          </a:xfrm>
          <a:custGeom>
            <a:pathLst>
              <a:path w="24755" h="14287">
                <a:moveTo>
                  <a:pt x="20339" y="11708"/>
                </a:moveTo>
                <a:cubicBezTo>
                  <a:pt x="24755" y="9177"/>
                  <a:pt x="24755" y="5060"/>
                  <a:pt x="20339" y="2530"/>
                </a:cubicBezTo>
                <a:cubicBezTo>
                  <a:pt x="15924" y="0"/>
                  <a:pt x="8830" y="0"/>
                  <a:pt x="4415" y="2530"/>
                </a:cubicBezTo>
                <a:cubicBezTo>
                  <a:pt x="0" y="5060"/>
                  <a:pt x="0" y="9177"/>
                  <a:pt x="4415" y="11708"/>
                </a:cubicBezTo>
                <a:cubicBezTo>
                  <a:pt x="8830" y="14287"/>
                  <a:pt x="15924" y="14287"/>
                  <a:pt x="20339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4" name="Freeform 824"/>
          <p:cNvSpPr/>
          <p:nvPr/>
        </p:nvSpPr>
        <p:spPr>
          <a:xfrm rot="0" flipH="0" flipV="1">
            <a:off x="16468930" y="8491902"/>
            <a:ext cx="13615" cy="12239"/>
          </a:xfrm>
          <a:custGeom>
            <a:pathLst>
              <a:path w="25449" h="22870">
                <a:moveTo>
                  <a:pt x="23316" y="11956"/>
                </a:moveTo>
                <a:cubicBezTo>
                  <a:pt x="25102" y="20935"/>
                  <a:pt x="0" y="22870"/>
                  <a:pt x="1240" y="10467"/>
                </a:cubicBezTo>
                <a:cubicBezTo>
                  <a:pt x="2331" y="0"/>
                  <a:pt x="25449" y="99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Freeform 825"/>
          <p:cNvSpPr/>
          <p:nvPr/>
        </p:nvSpPr>
        <p:spPr>
          <a:xfrm rot="0" flipH="0" flipV="1">
            <a:off x="16468877" y="8493521"/>
            <a:ext cx="13243" cy="7646"/>
          </a:xfrm>
          <a:custGeom>
            <a:pathLst>
              <a:path w="24755" h="14288">
                <a:moveTo>
                  <a:pt x="20340" y="11708"/>
                </a:moveTo>
                <a:cubicBezTo>
                  <a:pt x="24755" y="9178"/>
                  <a:pt x="24755" y="5060"/>
                  <a:pt x="20340" y="2530"/>
                </a:cubicBezTo>
                <a:cubicBezTo>
                  <a:pt x="15975" y="0"/>
                  <a:pt x="8831" y="0"/>
                  <a:pt x="4416" y="2530"/>
                </a:cubicBezTo>
                <a:cubicBezTo>
                  <a:pt x="0" y="5060"/>
                  <a:pt x="0" y="9178"/>
                  <a:pt x="4416" y="11708"/>
                </a:cubicBezTo>
                <a:cubicBezTo>
                  <a:pt x="8831" y="14288"/>
                  <a:pt x="15975" y="1428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" name="Freeform 826"/>
          <p:cNvSpPr/>
          <p:nvPr/>
        </p:nvSpPr>
        <p:spPr>
          <a:xfrm rot="0" flipH="0" flipV="1">
            <a:off x="16158480" y="8679771"/>
            <a:ext cx="16667" cy="6478"/>
          </a:xfrm>
          <a:custGeom>
            <a:pathLst>
              <a:path w="31154" h="12105">
                <a:moveTo>
                  <a:pt x="0" y="0"/>
                </a:moveTo>
                <a:lnTo>
                  <a:pt x="31154" y="6102"/>
                </a:lnTo>
                <a:lnTo>
                  <a:pt x="20637" y="12105"/>
                </a:lnTo>
                <a:lnTo>
                  <a:pt x="0" y="0"/>
                </a:lnTo>
                <a:close/>
                <a:moveTo>
                  <a:pt x="293092" y="3276798"/>
                </a:move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7" name="Freeform 827"/>
          <p:cNvSpPr/>
          <p:nvPr/>
        </p:nvSpPr>
        <p:spPr>
          <a:xfrm rot="0" flipH="0" flipV="1">
            <a:off x="16296387" y="7939392"/>
            <a:ext cx="299303" cy="495772"/>
          </a:xfrm>
          <a:custGeom>
            <a:pathLst>
              <a:path w="559445" h="926356">
                <a:moveTo>
                  <a:pt x="559445" y="0"/>
                </a:moveTo>
                <a:lnTo>
                  <a:pt x="0" y="323007"/>
                </a:lnTo>
                <a:lnTo>
                  <a:pt x="0" y="926356"/>
                </a:lnTo>
                <a:lnTo>
                  <a:pt x="559445" y="603349"/>
                </a:lnTo>
                <a:lnTo>
                  <a:pt x="559445" y="0"/>
                </a:lnTo>
              </a:path>
            </a:pathLst>
          </a:custGeom>
          <a:solidFill>
            <a:srgbClr val="FBC17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" name="Freeform 828"/>
          <p:cNvSpPr/>
          <p:nvPr/>
        </p:nvSpPr>
        <p:spPr>
          <a:xfrm rot="0" flipH="0" flipV="1">
            <a:off x="16320407" y="7980970"/>
            <a:ext cx="251290" cy="412589"/>
          </a:xfrm>
          <a:custGeom>
            <a:pathLst>
              <a:path w="469701" h="770929">
                <a:moveTo>
                  <a:pt x="0" y="271165"/>
                </a:moveTo>
                <a:lnTo>
                  <a:pt x="0" y="770929"/>
                </a:lnTo>
                <a:lnTo>
                  <a:pt x="469701" y="499715"/>
                </a:lnTo>
                <a:lnTo>
                  <a:pt x="469701" y="0"/>
                </a:lnTo>
                <a:lnTo>
                  <a:pt x="0" y="271165"/>
                </a:lnTo>
              </a:path>
            </a:pathLst>
          </a:custGeom>
          <a:solidFill>
            <a:srgbClr val="F1B36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" name="Freeform 829"/>
          <p:cNvSpPr/>
          <p:nvPr/>
        </p:nvSpPr>
        <p:spPr>
          <a:xfrm rot="0" flipH="0" flipV="1">
            <a:off x="16595690" y="7921630"/>
            <a:ext cx="330063" cy="513533"/>
          </a:xfrm>
          <a:custGeom>
            <a:pathLst>
              <a:path w="616942" h="959544">
                <a:moveTo>
                  <a:pt x="616942" y="356195"/>
                </a:moveTo>
                <a:lnTo>
                  <a:pt x="0" y="0"/>
                </a:lnTo>
                <a:lnTo>
                  <a:pt x="0" y="603349"/>
                </a:lnTo>
                <a:lnTo>
                  <a:pt x="616942" y="959544"/>
                </a:lnTo>
                <a:lnTo>
                  <a:pt x="616942" y="356195"/>
                </a:lnTo>
              </a:path>
            </a:pathLst>
          </a:custGeom>
          <a:solidFill>
            <a:srgbClr val="E2A35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0" name="Freeform 830"/>
          <p:cNvSpPr/>
          <p:nvPr/>
        </p:nvSpPr>
        <p:spPr>
          <a:xfrm rot="0" flipH="0" flipV="1">
            <a:off x="16619683" y="7963208"/>
            <a:ext cx="282077" cy="430352"/>
          </a:xfrm>
          <a:custGeom>
            <a:pathLst>
              <a:path w="527248" h="804118">
                <a:moveTo>
                  <a:pt x="0" y="499715"/>
                </a:moveTo>
                <a:lnTo>
                  <a:pt x="527248" y="804118"/>
                </a:lnTo>
                <a:lnTo>
                  <a:pt x="527248" y="304353"/>
                </a:lnTo>
                <a:lnTo>
                  <a:pt x="49" y="0"/>
                </a:lnTo>
                <a:lnTo>
                  <a:pt x="0" y="49971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1" name="Freeform 831"/>
          <p:cNvSpPr/>
          <p:nvPr/>
        </p:nvSpPr>
        <p:spPr>
          <a:xfrm rot="0" flipH="0" flipV="1">
            <a:off x="16296387" y="7748762"/>
            <a:ext cx="629367" cy="363498"/>
          </a:xfrm>
          <a:custGeom>
            <a:pathLst>
              <a:path w="1176387" h="679202">
                <a:moveTo>
                  <a:pt x="1176387" y="356195"/>
                </a:moveTo>
                <a:lnTo>
                  <a:pt x="559445" y="0"/>
                </a:lnTo>
                <a:lnTo>
                  <a:pt x="0" y="323007"/>
                </a:lnTo>
                <a:lnTo>
                  <a:pt x="616942" y="679202"/>
                </a:lnTo>
                <a:lnTo>
                  <a:pt x="1176387" y="35619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" name="Freeform 832"/>
          <p:cNvSpPr/>
          <p:nvPr/>
        </p:nvSpPr>
        <p:spPr>
          <a:xfrm rot="0" flipH="0" flipV="1">
            <a:off x="16320433" y="7981023"/>
            <a:ext cx="251290" cy="412536"/>
          </a:xfrm>
          <a:custGeom>
            <a:pathLst>
              <a:path w="469702" h="770830">
                <a:moveTo>
                  <a:pt x="469702" y="499765"/>
                </a:moveTo>
                <a:lnTo>
                  <a:pt x="469702" y="0"/>
                </a:lnTo>
                <a:lnTo>
                  <a:pt x="465931" y="2083"/>
                </a:lnTo>
                <a:lnTo>
                  <a:pt x="0" y="271115"/>
                </a:lnTo>
                <a:lnTo>
                  <a:pt x="0" y="770830"/>
                </a:lnTo>
                <a:lnTo>
                  <a:pt x="20737" y="758874"/>
                </a:lnTo>
                <a:lnTo>
                  <a:pt x="469702" y="499765"/>
                </a:lnTo>
              </a:path>
            </a:pathLst>
          </a:custGeom>
          <a:solidFill>
            <a:srgbClr val="E2A3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3" name="Freeform 833"/>
          <p:cNvSpPr/>
          <p:nvPr/>
        </p:nvSpPr>
        <p:spPr>
          <a:xfrm rot="0" flipH="0" flipV="1">
            <a:off x="16320407" y="7980970"/>
            <a:ext cx="11120" cy="267493"/>
          </a:xfrm>
          <a:custGeom>
            <a:pathLst>
              <a:path w="20786" h="499814">
                <a:moveTo>
                  <a:pt x="20786" y="487759"/>
                </a:moveTo>
                <a:lnTo>
                  <a:pt x="20637" y="12105"/>
                </a:lnTo>
                <a:lnTo>
                  <a:pt x="49" y="0"/>
                </a:lnTo>
                <a:lnTo>
                  <a:pt x="0" y="499814"/>
                </a:lnTo>
                <a:lnTo>
                  <a:pt x="20786" y="487759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" name="Freeform 834"/>
          <p:cNvSpPr/>
          <p:nvPr/>
        </p:nvSpPr>
        <p:spPr>
          <a:xfrm rot="0" flipH="0" flipV="1">
            <a:off x="16331448" y="7987421"/>
            <a:ext cx="240275" cy="393340"/>
          </a:xfrm>
          <a:custGeom>
            <a:pathLst>
              <a:path w="449114" h="734962">
                <a:moveTo>
                  <a:pt x="449114" y="475853"/>
                </a:moveTo>
                <a:lnTo>
                  <a:pt x="449114" y="0"/>
                </a:lnTo>
                <a:lnTo>
                  <a:pt x="10517" y="253305"/>
                </a:lnTo>
                <a:lnTo>
                  <a:pt x="149" y="259308"/>
                </a:lnTo>
                <a:lnTo>
                  <a:pt x="0" y="259308"/>
                </a:lnTo>
                <a:lnTo>
                  <a:pt x="0" y="263475"/>
                </a:lnTo>
                <a:lnTo>
                  <a:pt x="149" y="734962"/>
                </a:lnTo>
                <a:lnTo>
                  <a:pt x="449114" y="475853"/>
                </a:lnTo>
              </a:path>
            </a:pathLst>
          </a:custGeom>
          <a:solidFill>
            <a:srgbClr val="E2A35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5" name="Freeform 835"/>
          <p:cNvSpPr/>
          <p:nvPr/>
        </p:nvSpPr>
        <p:spPr>
          <a:xfrm rot="0" flipH="0" flipV="1">
            <a:off x="16337075" y="7997564"/>
            <a:ext cx="234649" cy="383199"/>
          </a:xfrm>
          <a:custGeom>
            <a:pathLst>
              <a:path w="438597" h="716012">
                <a:moveTo>
                  <a:pt x="438597" y="462805"/>
                </a:moveTo>
                <a:lnTo>
                  <a:pt x="438597" y="0"/>
                </a:lnTo>
                <a:lnTo>
                  <a:pt x="0" y="253305"/>
                </a:lnTo>
                <a:lnTo>
                  <a:pt x="149" y="716012"/>
                </a:lnTo>
                <a:lnTo>
                  <a:pt x="438597" y="462805"/>
                </a:lnTo>
              </a:path>
            </a:pathLst>
          </a:custGeom>
          <a:solidFill>
            <a:srgbClr val="F1B36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6" name="Freeform 836"/>
          <p:cNvSpPr/>
          <p:nvPr/>
        </p:nvSpPr>
        <p:spPr>
          <a:xfrm rot="0" flipH="0" flipV="1">
            <a:off x="16619710" y="7963234"/>
            <a:ext cx="282025" cy="430325"/>
          </a:xfrm>
          <a:custGeom>
            <a:pathLst>
              <a:path w="527150" h="804069">
                <a:moveTo>
                  <a:pt x="527150" y="804069"/>
                </a:moveTo>
                <a:lnTo>
                  <a:pt x="527150" y="304304"/>
                </a:lnTo>
                <a:lnTo>
                  <a:pt x="3721" y="2083"/>
                </a:lnTo>
                <a:lnTo>
                  <a:pt x="0" y="0"/>
                </a:lnTo>
                <a:lnTo>
                  <a:pt x="0" y="499765"/>
                </a:lnTo>
                <a:lnTo>
                  <a:pt x="506066" y="791914"/>
                </a:lnTo>
                <a:lnTo>
                  <a:pt x="527150" y="804069"/>
                </a:lnTo>
              </a:path>
            </a:pathLst>
          </a:custGeom>
          <a:solidFill>
            <a:srgbClr val="F0AB5D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7" name="Freeform 837"/>
          <p:cNvSpPr/>
          <p:nvPr/>
        </p:nvSpPr>
        <p:spPr>
          <a:xfrm rot="0" flipH="0" flipV="1">
            <a:off x="16619710" y="7969739"/>
            <a:ext cx="270745" cy="410864"/>
          </a:xfrm>
          <a:custGeom>
            <a:pathLst>
              <a:path w="506066" h="767705">
                <a:moveTo>
                  <a:pt x="506066" y="767705"/>
                </a:moveTo>
                <a:lnTo>
                  <a:pt x="506066" y="292348"/>
                </a:lnTo>
                <a:lnTo>
                  <a:pt x="0" y="0"/>
                </a:lnTo>
                <a:lnTo>
                  <a:pt x="0" y="475556"/>
                </a:lnTo>
                <a:lnTo>
                  <a:pt x="506066" y="767705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38" name="Picture 838"/>
          <p:cNvPicPr>
            <a:picLocks noChangeAspect="0" noChangeArrowheads="1"/>
          </p:cNvPicPr>
          <p:nvPr/>
        </p:nvPicPr>
        <p:blipFill>
          <a:blip r:embed="rId8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751300" y="8152385"/>
            <a:ext cx="137470" cy="119318"/>
          </a:xfrm>
          <a:prstGeom prst="rect">
            <a:avLst/>
          </a:prstGeom>
          <a:noFill/>
          <a:extLst/>
        </p:spPr>
      </p:pic>
      <p:sp>
        <p:nvSpPr>
          <p:cNvPr id="839" name="Freeform 839"/>
          <p:cNvSpPr/>
          <p:nvPr/>
        </p:nvSpPr>
        <p:spPr>
          <a:xfrm rot="0" flipH="0" flipV="1">
            <a:off x="16807169" y="8203805"/>
            <a:ext cx="29168" cy="18797"/>
          </a:xfrm>
          <a:custGeom>
            <a:pathLst>
              <a:path w="54521" h="35123">
                <a:moveTo>
                  <a:pt x="54521" y="31502"/>
                </a:moveTo>
                <a:lnTo>
                  <a:pt x="0" y="0"/>
                </a:lnTo>
                <a:lnTo>
                  <a:pt x="0" y="3671"/>
                </a:lnTo>
                <a:lnTo>
                  <a:pt x="54521" y="35123"/>
                </a:lnTo>
                <a:lnTo>
                  <a:pt x="54521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" name="Freeform 840"/>
          <p:cNvSpPr/>
          <p:nvPr/>
        </p:nvSpPr>
        <p:spPr>
          <a:xfrm rot="0" flipH="0" flipV="1">
            <a:off x="16807169" y="8213576"/>
            <a:ext cx="29168" cy="18797"/>
          </a:xfrm>
          <a:custGeom>
            <a:pathLst>
              <a:path w="54521" h="35124">
                <a:moveTo>
                  <a:pt x="54521" y="31453"/>
                </a:moveTo>
                <a:lnTo>
                  <a:pt x="0" y="0"/>
                </a:lnTo>
                <a:lnTo>
                  <a:pt x="0" y="3622"/>
                </a:lnTo>
                <a:lnTo>
                  <a:pt x="54521" y="35124"/>
                </a:lnTo>
                <a:lnTo>
                  <a:pt x="54521" y="31453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" name="Freeform 841"/>
          <p:cNvSpPr/>
          <p:nvPr/>
        </p:nvSpPr>
        <p:spPr>
          <a:xfrm rot="0" flipH="0" flipV="1">
            <a:off x="16807169" y="8223373"/>
            <a:ext cx="29168" cy="18797"/>
          </a:xfrm>
          <a:custGeom>
            <a:pathLst>
              <a:path w="54521" h="35124">
                <a:moveTo>
                  <a:pt x="54521" y="31502"/>
                </a:moveTo>
                <a:lnTo>
                  <a:pt x="0" y="0"/>
                </a:lnTo>
                <a:lnTo>
                  <a:pt x="0" y="3672"/>
                </a:lnTo>
                <a:lnTo>
                  <a:pt x="54521" y="35124"/>
                </a:lnTo>
                <a:lnTo>
                  <a:pt x="54521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2" name="Freeform 842"/>
          <p:cNvSpPr/>
          <p:nvPr/>
        </p:nvSpPr>
        <p:spPr>
          <a:xfrm rot="0" flipH="0" flipV="1">
            <a:off x="16807169" y="8233170"/>
            <a:ext cx="29168" cy="18797"/>
          </a:xfrm>
          <a:custGeom>
            <a:pathLst>
              <a:path w="54521" h="35123">
                <a:moveTo>
                  <a:pt x="54521" y="31502"/>
                </a:moveTo>
                <a:lnTo>
                  <a:pt x="0" y="0"/>
                </a:lnTo>
                <a:lnTo>
                  <a:pt x="0" y="3671"/>
                </a:lnTo>
                <a:lnTo>
                  <a:pt x="54521" y="35123"/>
                </a:lnTo>
                <a:lnTo>
                  <a:pt x="54521" y="31502"/>
                </a:lnTo>
              </a:path>
            </a:pathLst>
          </a:custGeom>
          <a:solidFill>
            <a:srgbClr val="754536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" name="Freeform 843"/>
          <p:cNvSpPr/>
          <p:nvPr/>
        </p:nvSpPr>
        <p:spPr>
          <a:xfrm rot="0" flipH="0" flipV="1">
            <a:off x="16571724" y="8126120"/>
            <a:ext cx="47959" cy="16169"/>
          </a:xfrm>
          <a:custGeom>
            <a:pathLst>
              <a:path w="89644" h="30212">
                <a:moveTo>
                  <a:pt x="44847" y="0"/>
                </a:moveTo>
                <a:lnTo>
                  <a:pt x="0" y="25896"/>
                </a:lnTo>
                <a:lnTo>
                  <a:pt x="0" y="30212"/>
                </a:lnTo>
                <a:lnTo>
                  <a:pt x="44847" y="4316"/>
                </a:lnTo>
                <a:lnTo>
                  <a:pt x="89644" y="30212"/>
                </a:lnTo>
                <a:lnTo>
                  <a:pt x="89644" y="25896"/>
                </a:lnTo>
                <a:lnTo>
                  <a:pt x="44847" y="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4" name="Freeform 844"/>
          <p:cNvSpPr/>
          <p:nvPr/>
        </p:nvSpPr>
        <p:spPr>
          <a:xfrm rot="0" flipH="0" flipV="1">
            <a:off x="16875751" y="7921656"/>
            <a:ext cx="26010" cy="42719"/>
          </a:xfrm>
          <a:custGeom>
            <a:pathLst>
              <a:path w="48617" h="79822">
                <a:moveTo>
                  <a:pt x="48617" y="53926"/>
                </a:moveTo>
                <a:lnTo>
                  <a:pt x="3770" y="79822"/>
                </a:lnTo>
                <a:lnTo>
                  <a:pt x="0" y="77689"/>
                </a:lnTo>
                <a:lnTo>
                  <a:pt x="44847" y="51793"/>
                </a:lnTo>
                <a:lnTo>
                  <a:pt x="44847" y="0"/>
                </a:lnTo>
                <a:lnTo>
                  <a:pt x="48617" y="2183"/>
                </a:lnTo>
                <a:lnTo>
                  <a:pt x="48617" y="5392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5" name="Freeform 845"/>
          <p:cNvSpPr/>
          <p:nvPr/>
        </p:nvSpPr>
        <p:spPr>
          <a:xfrm rot="0" flipH="0" flipV="1">
            <a:off x="16619710" y="8391330"/>
            <a:ext cx="1990" cy="29922"/>
          </a:xfrm>
          <a:custGeom>
            <a:pathLst>
              <a:path w="3721" h="55910">
                <a:moveTo>
                  <a:pt x="3721" y="53826"/>
                </a:moveTo>
                <a:lnTo>
                  <a:pt x="3721" y="2084"/>
                </a:lnTo>
                <a:lnTo>
                  <a:pt x="0" y="0"/>
                </a:lnTo>
                <a:lnTo>
                  <a:pt x="0" y="55910"/>
                </a:lnTo>
                <a:lnTo>
                  <a:pt x="3721" y="5382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6" name="Freeform 846"/>
          <p:cNvSpPr/>
          <p:nvPr/>
        </p:nvSpPr>
        <p:spPr>
          <a:xfrm rot="0" flipH="0" flipV="1">
            <a:off x="16877768" y="8214505"/>
            <a:ext cx="47960" cy="16169"/>
          </a:xfrm>
          <a:custGeom>
            <a:pathLst>
              <a:path w="89645" h="30212">
                <a:moveTo>
                  <a:pt x="44847" y="0"/>
                </a:moveTo>
                <a:lnTo>
                  <a:pt x="0" y="25896"/>
                </a:lnTo>
                <a:lnTo>
                  <a:pt x="0" y="30212"/>
                </a:lnTo>
                <a:lnTo>
                  <a:pt x="44847" y="4316"/>
                </a:lnTo>
                <a:lnTo>
                  <a:pt x="89645" y="30212"/>
                </a:lnTo>
                <a:lnTo>
                  <a:pt x="89645" y="25896"/>
                </a:lnTo>
                <a:lnTo>
                  <a:pt x="44847" y="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" name="Freeform 847"/>
          <p:cNvSpPr/>
          <p:nvPr/>
        </p:nvSpPr>
        <p:spPr>
          <a:xfrm rot="0" flipH="0" flipV="1">
            <a:off x="16320407" y="7939392"/>
            <a:ext cx="26010" cy="42719"/>
          </a:xfrm>
          <a:custGeom>
            <a:pathLst>
              <a:path w="48617" h="79822">
                <a:moveTo>
                  <a:pt x="0" y="53926"/>
                </a:moveTo>
                <a:lnTo>
                  <a:pt x="44846" y="79822"/>
                </a:lnTo>
                <a:lnTo>
                  <a:pt x="48617" y="77639"/>
                </a:lnTo>
                <a:lnTo>
                  <a:pt x="3720" y="51743"/>
                </a:lnTo>
                <a:lnTo>
                  <a:pt x="3720" y="0"/>
                </a:lnTo>
                <a:lnTo>
                  <a:pt x="0" y="2133"/>
                </a:lnTo>
                <a:lnTo>
                  <a:pt x="0" y="53926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8" name="Freeform 848"/>
          <p:cNvSpPr/>
          <p:nvPr/>
        </p:nvSpPr>
        <p:spPr>
          <a:xfrm rot="0" flipH="0" flipV="1">
            <a:off x="16569707" y="8391330"/>
            <a:ext cx="2017" cy="29922"/>
          </a:xfrm>
          <a:custGeom>
            <a:pathLst>
              <a:path w="3771" h="55910">
                <a:moveTo>
                  <a:pt x="3771" y="55910"/>
                </a:moveTo>
                <a:lnTo>
                  <a:pt x="3771" y="0"/>
                </a:lnTo>
                <a:lnTo>
                  <a:pt x="0" y="2084"/>
                </a:lnTo>
                <a:lnTo>
                  <a:pt x="0" y="53826"/>
                </a:lnTo>
                <a:lnTo>
                  <a:pt x="3771" y="55910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" name="Freeform 849"/>
          <p:cNvSpPr/>
          <p:nvPr/>
        </p:nvSpPr>
        <p:spPr>
          <a:xfrm rot="0" flipH="0" flipV="1">
            <a:off x="16296414" y="8232241"/>
            <a:ext cx="35033" cy="16221"/>
          </a:xfrm>
          <a:custGeom>
            <a:pathLst>
              <a:path w="65484" h="30311">
                <a:moveTo>
                  <a:pt x="65484" y="16272"/>
                </a:moveTo>
                <a:lnTo>
                  <a:pt x="65484" y="12105"/>
                </a:lnTo>
                <a:lnTo>
                  <a:pt x="44896" y="0"/>
                </a:lnTo>
                <a:lnTo>
                  <a:pt x="0" y="25995"/>
                </a:lnTo>
                <a:lnTo>
                  <a:pt x="0" y="30311"/>
                </a:lnTo>
                <a:lnTo>
                  <a:pt x="44896" y="4316"/>
                </a:lnTo>
                <a:lnTo>
                  <a:pt x="65484" y="16272"/>
                </a:ln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0" name="Freeform 850"/>
          <p:cNvSpPr/>
          <p:nvPr/>
        </p:nvSpPr>
        <p:spPr>
          <a:xfrm rot="0" flipH="0" flipV="1">
            <a:off x="16595690" y="7910213"/>
            <a:ext cx="330063" cy="198356"/>
          </a:xfrm>
          <a:custGeom>
            <a:pathLst>
              <a:path w="616942" h="370631">
                <a:moveTo>
                  <a:pt x="616942" y="356195"/>
                </a:moveTo>
                <a:lnTo>
                  <a:pt x="0" y="0"/>
                </a:lnTo>
                <a:lnTo>
                  <a:pt x="50" y="14436"/>
                </a:lnTo>
                <a:lnTo>
                  <a:pt x="616942" y="370631"/>
                </a:lnTo>
                <a:lnTo>
                  <a:pt x="616942" y="356195"/>
                </a:lnTo>
              </a:path>
            </a:pathLst>
          </a:custGeom>
          <a:solidFill>
            <a:srgbClr val="E2A35A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1" name="Freeform 851"/>
          <p:cNvSpPr/>
          <p:nvPr/>
        </p:nvSpPr>
        <p:spPr>
          <a:xfrm rot="0" flipH="0" flipV="1">
            <a:off x="16296414" y="7737345"/>
            <a:ext cx="629340" cy="363498"/>
          </a:xfrm>
          <a:custGeom>
            <a:pathLst>
              <a:path w="1176337" h="679202">
                <a:moveTo>
                  <a:pt x="1176337" y="356195"/>
                </a:moveTo>
                <a:lnTo>
                  <a:pt x="559445" y="0"/>
                </a:lnTo>
                <a:lnTo>
                  <a:pt x="0" y="323007"/>
                </a:lnTo>
                <a:lnTo>
                  <a:pt x="616892" y="679202"/>
                </a:lnTo>
                <a:lnTo>
                  <a:pt x="1176337" y="356195"/>
                </a:lnTo>
              </a:path>
            </a:pathLst>
          </a:custGeom>
          <a:solidFill>
            <a:srgbClr val="FBCA8C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2" name="Freeform 852"/>
          <p:cNvSpPr/>
          <p:nvPr/>
        </p:nvSpPr>
        <p:spPr>
          <a:xfrm rot="0" flipH="0" flipV="1">
            <a:off x="16296387" y="7927975"/>
            <a:ext cx="299329" cy="180594"/>
          </a:xfrm>
          <a:custGeom>
            <a:pathLst>
              <a:path w="559495" h="337443">
                <a:moveTo>
                  <a:pt x="50" y="337443"/>
                </a:moveTo>
                <a:lnTo>
                  <a:pt x="0" y="323006"/>
                </a:lnTo>
                <a:lnTo>
                  <a:pt x="559445" y="0"/>
                </a:lnTo>
                <a:lnTo>
                  <a:pt x="559495" y="14436"/>
                </a:lnTo>
                <a:lnTo>
                  <a:pt x="50" y="337443"/>
                </a:lnTo>
              </a:path>
            </a:pathLst>
          </a:custGeom>
          <a:solidFill>
            <a:srgbClr val="FBC17E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3" name="Freeform 853"/>
          <p:cNvSpPr/>
          <p:nvPr/>
        </p:nvSpPr>
        <p:spPr>
          <a:xfrm rot="0" flipH="0" flipV="1">
            <a:off x="16320779" y="7917408"/>
            <a:ext cx="13641" cy="12265"/>
          </a:xfrm>
          <a:custGeom>
            <a:pathLst>
              <a:path w="25499" h="22919">
                <a:moveTo>
                  <a:pt x="23316" y="11956"/>
                </a:moveTo>
                <a:cubicBezTo>
                  <a:pt x="25102" y="20935"/>
                  <a:pt x="0" y="22919"/>
                  <a:pt x="1290" y="10517"/>
                </a:cubicBezTo>
                <a:cubicBezTo>
                  <a:pt x="2381" y="0"/>
                  <a:pt x="25499" y="104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4" name="Freeform 854"/>
          <p:cNvSpPr/>
          <p:nvPr/>
        </p:nvSpPr>
        <p:spPr>
          <a:xfrm rot="0" flipH="0" flipV="1">
            <a:off x="16320752" y="7919055"/>
            <a:ext cx="13244" cy="7646"/>
          </a:xfrm>
          <a:custGeom>
            <a:pathLst>
              <a:path w="24756" h="14288">
                <a:moveTo>
                  <a:pt x="20340" y="11757"/>
                </a:moveTo>
                <a:cubicBezTo>
                  <a:pt x="24756" y="9227"/>
                  <a:pt x="24756" y="5110"/>
                  <a:pt x="20340" y="2530"/>
                </a:cubicBezTo>
                <a:cubicBezTo>
                  <a:pt x="15925" y="0"/>
                  <a:pt x="8831" y="0"/>
                  <a:pt x="4416" y="2530"/>
                </a:cubicBezTo>
                <a:cubicBezTo>
                  <a:pt x="0" y="5110"/>
                  <a:pt x="0" y="9227"/>
                  <a:pt x="4416" y="11757"/>
                </a:cubicBezTo>
                <a:cubicBezTo>
                  <a:pt x="8831" y="14288"/>
                  <a:pt x="15925" y="14288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5" name="Freeform 855"/>
          <p:cNvSpPr/>
          <p:nvPr/>
        </p:nvSpPr>
        <p:spPr>
          <a:xfrm rot="0" flipH="0" flipV="1">
            <a:off x="16357325" y="7924258"/>
            <a:ext cx="13641" cy="12239"/>
          </a:xfrm>
          <a:custGeom>
            <a:pathLst>
              <a:path w="25499" h="22870">
                <a:moveTo>
                  <a:pt x="23366" y="11956"/>
                </a:moveTo>
                <a:cubicBezTo>
                  <a:pt x="25152" y="20886"/>
                  <a:pt x="0" y="22870"/>
                  <a:pt x="1290" y="10468"/>
                </a:cubicBezTo>
                <a:cubicBezTo>
                  <a:pt x="2381" y="0"/>
                  <a:pt x="25499" y="992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6" name="Freeform 856"/>
          <p:cNvSpPr/>
          <p:nvPr/>
        </p:nvSpPr>
        <p:spPr>
          <a:xfrm rot="0" flipH="0" flipV="1">
            <a:off x="16357299" y="7925878"/>
            <a:ext cx="13243" cy="7646"/>
          </a:xfrm>
          <a:custGeom>
            <a:pathLst>
              <a:path w="24755" h="14288">
                <a:moveTo>
                  <a:pt x="20339" y="11708"/>
                </a:moveTo>
                <a:cubicBezTo>
                  <a:pt x="24755" y="9178"/>
                  <a:pt x="24755" y="5061"/>
                  <a:pt x="20339" y="2531"/>
                </a:cubicBezTo>
                <a:cubicBezTo>
                  <a:pt x="15924" y="0"/>
                  <a:pt x="8830" y="0"/>
                  <a:pt x="4415" y="2531"/>
                </a:cubicBezTo>
                <a:cubicBezTo>
                  <a:pt x="0" y="5061"/>
                  <a:pt x="0" y="9178"/>
                  <a:pt x="4415" y="11708"/>
                </a:cubicBezTo>
                <a:cubicBezTo>
                  <a:pt x="8830" y="14288"/>
                  <a:pt x="15924" y="14288"/>
                  <a:pt x="20339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7" name="Freeform 857"/>
          <p:cNvSpPr/>
          <p:nvPr/>
        </p:nvSpPr>
        <p:spPr>
          <a:xfrm rot="0" flipH="0" flipV="1">
            <a:off x="16528621" y="7794985"/>
            <a:ext cx="13641" cy="12265"/>
          </a:xfrm>
          <a:custGeom>
            <a:pathLst>
              <a:path w="25499" h="22919">
                <a:moveTo>
                  <a:pt x="23317" y="12005"/>
                </a:moveTo>
                <a:cubicBezTo>
                  <a:pt x="25102" y="20935"/>
                  <a:pt x="0" y="22919"/>
                  <a:pt x="1290" y="10517"/>
                </a:cubicBezTo>
                <a:cubicBezTo>
                  <a:pt x="2381" y="0"/>
                  <a:pt x="25499" y="1041"/>
                  <a:pt x="23317" y="12005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" name="Freeform 858"/>
          <p:cNvSpPr/>
          <p:nvPr/>
        </p:nvSpPr>
        <p:spPr>
          <a:xfrm rot="0" flipH="0" flipV="1">
            <a:off x="16528595" y="7796632"/>
            <a:ext cx="13217" cy="7646"/>
          </a:xfrm>
          <a:custGeom>
            <a:pathLst>
              <a:path w="24706" h="14287">
                <a:moveTo>
                  <a:pt x="20340" y="11757"/>
                </a:moveTo>
                <a:cubicBezTo>
                  <a:pt x="24706" y="9227"/>
                  <a:pt x="24706" y="5110"/>
                  <a:pt x="20340" y="2580"/>
                </a:cubicBezTo>
                <a:cubicBezTo>
                  <a:pt x="15925" y="0"/>
                  <a:pt x="8781" y="0"/>
                  <a:pt x="4366" y="2580"/>
                </a:cubicBezTo>
                <a:cubicBezTo>
                  <a:pt x="0" y="5110"/>
                  <a:pt x="0" y="9227"/>
                  <a:pt x="4366" y="11757"/>
                </a:cubicBezTo>
                <a:cubicBezTo>
                  <a:pt x="8781" y="14287"/>
                  <a:pt x="15925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9" name="Freeform 859"/>
          <p:cNvSpPr/>
          <p:nvPr/>
        </p:nvSpPr>
        <p:spPr>
          <a:xfrm rot="0" flipH="0" flipV="1">
            <a:off x="16422298" y="7858679"/>
            <a:ext cx="13615" cy="12239"/>
          </a:xfrm>
          <a:custGeom>
            <a:pathLst>
              <a:path w="25450" h="22870">
                <a:moveTo>
                  <a:pt x="23316" y="11956"/>
                </a:moveTo>
                <a:cubicBezTo>
                  <a:pt x="25102" y="20886"/>
                  <a:pt x="0" y="22870"/>
                  <a:pt x="1240" y="10518"/>
                </a:cubicBezTo>
                <a:cubicBezTo>
                  <a:pt x="2332" y="0"/>
                  <a:pt x="25450" y="993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" name="Freeform 860"/>
          <p:cNvSpPr/>
          <p:nvPr/>
        </p:nvSpPr>
        <p:spPr>
          <a:xfrm rot="0" flipH="0" flipV="1">
            <a:off x="16422271" y="7860299"/>
            <a:ext cx="13217" cy="7646"/>
          </a:xfrm>
          <a:custGeom>
            <a:pathLst>
              <a:path w="24706" h="14287">
                <a:moveTo>
                  <a:pt x="20291" y="11707"/>
                </a:moveTo>
                <a:cubicBezTo>
                  <a:pt x="24706" y="9177"/>
                  <a:pt x="24706" y="5060"/>
                  <a:pt x="20291" y="2530"/>
                </a:cubicBezTo>
                <a:cubicBezTo>
                  <a:pt x="15925" y="0"/>
                  <a:pt x="8781" y="0"/>
                  <a:pt x="4366" y="2530"/>
                </a:cubicBezTo>
                <a:cubicBezTo>
                  <a:pt x="0" y="5060"/>
                  <a:pt x="0" y="9177"/>
                  <a:pt x="4366" y="11707"/>
                </a:cubicBezTo>
                <a:cubicBezTo>
                  <a:pt x="8781" y="14287"/>
                  <a:pt x="15925" y="14287"/>
                  <a:pt x="20291" y="1170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" name="Freeform 861"/>
          <p:cNvSpPr/>
          <p:nvPr/>
        </p:nvSpPr>
        <p:spPr>
          <a:xfrm rot="0" flipH="0" flipV="1">
            <a:off x="16624806" y="7746823"/>
            <a:ext cx="13642" cy="12239"/>
          </a:xfrm>
          <a:custGeom>
            <a:pathLst>
              <a:path w="25500" h="22870">
                <a:moveTo>
                  <a:pt x="23366" y="11956"/>
                </a:moveTo>
                <a:cubicBezTo>
                  <a:pt x="25152" y="20935"/>
                  <a:pt x="0" y="22870"/>
                  <a:pt x="1290" y="10517"/>
                </a:cubicBezTo>
                <a:cubicBezTo>
                  <a:pt x="2382" y="0"/>
                  <a:pt x="25500" y="1041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" name="Freeform 862"/>
          <p:cNvSpPr/>
          <p:nvPr/>
        </p:nvSpPr>
        <p:spPr>
          <a:xfrm rot="0" flipH="0" flipV="1">
            <a:off x="16624779" y="7748443"/>
            <a:ext cx="13243" cy="7646"/>
          </a:xfrm>
          <a:custGeom>
            <a:pathLst>
              <a:path w="24755" h="14287">
                <a:moveTo>
                  <a:pt x="20340" y="11757"/>
                </a:moveTo>
                <a:cubicBezTo>
                  <a:pt x="24755" y="9178"/>
                  <a:pt x="24755" y="5110"/>
                  <a:pt x="20340" y="2530"/>
                </a:cubicBezTo>
                <a:cubicBezTo>
                  <a:pt x="15924" y="0"/>
                  <a:pt x="8830" y="0"/>
                  <a:pt x="4415" y="2530"/>
                </a:cubicBezTo>
                <a:cubicBezTo>
                  <a:pt x="0" y="5110"/>
                  <a:pt x="0" y="9178"/>
                  <a:pt x="4415" y="11757"/>
                </a:cubicBezTo>
                <a:cubicBezTo>
                  <a:pt x="8830" y="14287"/>
                  <a:pt x="15924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3" name="Freeform 863"/>
          <p:cNvSpPr/>
          <p:nvPr/>
        </p:nvSpPr>
        <p:spPr>
          <a:xfrm rot="0" flipH="0" flipV="1">
            <a:off x="16651878" y="7761453"/>
            <a:ext cx="13641" cy="12266"/>
          </a:xfrm>
          <a:custGeom>
            <a:pathLst>
              <a:path w="25499" h="22920">
                <a:moveTo>
                  <a:pt x="23316" y="11956"/>
                </a:moveTo>
                <a:cubicBezTo>
                  <a:pt x="25102" y="20935"/>
                  <a:pt x="0" y="22920"/>
                  <a:pt x="1290" y="10517"/>
                </a:cubicBezTo>
                <a:cubicBezTo>
                  <a:pt x="2381" y="0"/>
                  <a:pt x="25499" y="104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4" name="Freeform 864"/>
          <p:cNvSpPr/>
          <p:nvPr/>
        </p:nvSpPr>
        <p:spPr>
          <a:xfrm rot="0" flipH="0" flipV="1">
            <a:off x="16651851" y="7763099"/>
            <a:ext cx="13217" cy="7646"/>
          </a:xfrm>
          <a:custGeom>
            <a:pathLst>
              <a:path w="24706" h="14287">
                <a:moveTo>
                  <a:pt x="20291" y="11757"/>
                </a:moveTo>
                <a:cubicBezTo>
                  <a:pt x="24706" y="9227"/>
                  <a:pt x="24706" y="5060"/>
                  <a:pt x="20291" y="2530"/>
                </a:cubicBezTo>
                <a:cubicBezTo>
                  <a:pt x="15925" y="0"/>
                  <a:pt x="8781" y="0"/>
                  <a:pt x="4366" y="2530"/>
                </a:cubicBezTo>
                <a:cubicBezTo>
                  <a:pt x="0" y="5060"/>
                  <a:pt x="0" y="9227"/>
                  <a:pt x="4366" y="11757"/>
                </a:cubicBezTo>
                <a:cubicBezTo>
                  <a:pt x="8781" y="14287"/>
                  <a:pt x="15925" y="14287"/>
                  <a:pt x="20291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5" name="Freeform 865"/>
          <p:cNvSpPr/>
          <p:nvPr/>
        </p:nvSpPr>
        <p:spPr>
          <a:xfrm rot="0" flipH="0" flipV="1">
            <a:off x="16779752" y="7832474"/>
            <a:ext cx="13641" cy="12266"/>
          </a:xfrm>
          <a:custGeom>
            <a:pathLst>
              <a:path w="25499" h="22920">
                <a:moveTo>
                  <a:pt x="23366" y="11956"/>
                </a:moveTo>
                <a:cubicBezTo>
                  <a:pt x="25102" y="20935"/>
                  <a:pt x="0" y="22920"/>
                  <a:pt x="1290" y="10517"/>
                </a:cubicBezTo>
                <a:cubicBezTo>
                  <a:pt x="2381" y="0"/>
                  <a:pt x="25499" y="1042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" name="Freeform 866"/>
          <p:cNvSpPr/>
          <p:nvPr/>
        </p:nvSpPr>
        <p:spPr>
          <a:xfrm rot="0" flipH="0" flipV="1">
            <a:off x="16779726" y="7834120"/>
            <a:ext cx="13243" cy="7646"/>
          </a:xfrm>
          <a:custGeom>
            <a:pathLst>
              <a:path w="24755" h="14288">
                <a:moveTo>
                  <a:pt x="20340" y="11758"/>
                </a:moveTo>
                <a:cubicBezTo>
                  <a:pt x="24755" y="9228"/>
                  <a:pt x="24755" y="5110"/>
                  <a:pt x="20340" y="2531"/>
                </a:cubicBezTo>
                <a:cubicBezTo>
                  <a:pt x="15925" y="0"/>
                  <a:pt x="8781" y="0"/>
                  <a:pt x="4416" y="2531"/>
                </a:cubicBezTo>
                <a:cubicBezTo>
                  <a:pt x="0" y="5110"/>
                  <a:pt x="0" y="9228"/>
                  <a:pt x="4416" y="11758"/>
                </a:cubicBezTo>
                <a:cubicBezTo>
                  <a:pt x="8781" y="14288"/>
                  <a:pt x="15925" y="14288"/>
                  <a:pt x="20340" y="1175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7" name="Freeform 867"/>
          <p:cNvSpPr/>
          <p:nvPr/>
        </p:nvSpPr>
        <p:spPr>
          <a:xfrm rot="0" flipH="0" flipV="1">
            <a:off x="16456536" y="7998838"/>
            <a:ext cx="13615" cy="12239"/>
          </a:xfrm>
          <a:custGeom>
            <a:pathLst>
              <a:path w="25450" h="22870">
                <a:moveTo>
                  <a:pt x="23316" y="11956"/>
                </a:moveTo>
                <a:cubicBezTo>
                  <a:pt x="25102" y="20886"/>
                  <a:pt x="0" y="22870"/>
                  <a:pt x="1240" y="10468"/>
                </a:cubicBezTo>
                <a:cubicBezTo>
                  <a:pt x="2332" y="0"/>
                  <a:pt x="25450" y="993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8" name="Freeform 868"/>
          <p:cNvSpPr/>
          <p:nvPr/>
        </p:nvSpPr>
        <p:spPr>
          <a:xfrm rot="0" flipH="0" flipV="1">
            <a:off x="16456509" y="8000457"/>
            <a:ext cx="13217" cy="7646"/>
          </a:xfrm>
          <a:custGeom>
            <a:pathLst>
              <a:path w="24706" h="14287">
                <a:moveTo>
                  <a:pt x="20291" y="11708"/>
                </a:moveTo>
                <a:cubicBezTo>
                  <a:pt x="24706" y="9177"/>
                  <a:pt x="24706" y="5060"/>
                  <a:pt x="20291" y="2530"/>
                </a:cubicBezTo>
                <a:cubicBezTo>
                  <a:pt x="15925" y="0"/>
                  <a:pt x="8781" y="0"/>
                  <a:pt x="4366" y="2530"/>
                </a:cubicBezTo>
                <a:cubicBezTo>
                  <a:pt x="0" y="5060"/>
                  <a:pt x="0" y="9177"/>
                  <a:pt x="4366" y="11708"/>
                </a:cubicBezTo>
                <a:cubicBezTo>
                  <a:pt x="8781" y="14287"/>
                  <a:pt x="15925" y="14287"/>
                  <a:pt x="20291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9" name="Freeform 869"/>
          <p:cNvSpPr/>
          <p:nvPr/>
        </p:nvSpPr>
        <p:spPr>
          <a:xfrm rot="0" flipH="0" flipV="1">
            <a:off x="16568565" y="8062718"/>
            <a:ext cx="13641" cy="12239"/>
          </a:xfrm>
          <a:custGeom>
            <a:pathLst>
              <a:path w="25499" h="22870">
                <a:moveTo>
                  <a:pt x="23317" y="11956"/>
                </a:moveTo>
                <a:cubicBezTo>
                  <a:pt x="25103" y="20935"/>
                  <a:pt x="0" y="22870"/>
                  <a:pt x="1290" y="10468"/>
                </a:cubicBezTo>
                <a:cubicBezTo>
                  <a:pt x="2381" y="0"/>
                  <a:pt x="25499" y="104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" name="Freeform 870"/>
          <p:cNvSpPr/>
          <p:nvPr/>
        </p:nvSpPr>
        <p:spPr>
          <a:xfrm rot="0" flipH="0" flipV="1">
            <a:off x="16568539" y="8064337"/>
            <a:ext cx="13217" cy="7646"/>
          </a:xfrm>
          <a:custGeom>
            <a:pathLst>
              <a:path w="24705" h="14287">
                <a:moveTo>
                  <a:pt x="20339" y="11707"/>
                </a:moveTo>
                <a:cubicBezTo>
                  <a:pt x="24705" y="9227"/>
                  <a:pt x="24705" y="5060"/>
                  <a:pt x="20339" y="2530"/>
                </a:cubicBezTo>
                <a:cubicBezTo>
                  <a:pt x="15924" y="0"/>
                  <a:pt x="8780" y="0"/>
                  <a:pt x="4415" y="2530"/>
                </a:cubicBezTo>
                <a:cubicBezTo>
                  <a:pt x="0" y="5060"/>
                  <a:pt x="0" y="9227"/>
                  <a:pt x="4415" y="11707"/>
                </a:cubicBezTo>
                <a:cubicBezTo>
                  <a:pt x="8780" y="14287"/>
                  <a:pt x="15924" y="14287"/>
                  <a:pt x="20339" y="1170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" name="Freeform 871"/>
          <p:cNvSpPr/>
          <p:nvPr/>
        </p:nvSpPr>
        <p:spPr>
          <a:xfrm rot="0" flipH="0" flipV="1">
            <a:off x="16854518" y="7919957"/>
            <a:ext cx="13641" cy="12239"/>
          </a:xfrm>
          <a:custGeom>
            <a:pathLst>
              <a:path w="25499" h="22870">
                <a:moveTo>
                  <a:pt x="23316" y="11956"/>
                </a:moveTo>
                <a:cubicBezTo>
                  <a:pt x="25102" y="20885"/>
                  <a:pt x="0" y="22870"/>
                  <a:pt x="1289" y="10517"/>
                </a:cubicBezTo>
                <a:cubicBezTo>
                  <a:pt x="2331" y="0"/>
                  <a:pt x="25499" y="992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2" name="Freeform 872"/>
          <p:cNvSpPr/>
          <p:nvPr/>
        </p:nvSpPr>
        <p:spPr>
          <a:xfrm rot="0" flipH="0" flipV="1">
            <a:off x="16854465" y="7921577"/>
            <a:ext cx="13243" cy="7646"/>
          </a:xfrm>
          <a:custGeom>
            <a:pathLst>
              <a:path w="24755" h="14288">
                <a:moveTo>
                  <a:pt x="20390" y="11708"/>
                </a:moveTo>
                <a:cubicBezTo>
                  <a:pt x="24755" y="9178"/>
                  <a:pt x="24755" y="5060"/>
                  <a:pt x="20390" y="2530"/>
                </a:cubicBezTo>
                <a:cubicBezTo>
                  <a:pt x="15975" y="0"/>
                  <a:pt x="8831" y="0"/>
                  <a:pt x="4416" y="2530"/>
                </a:cubicBezTo>
                <a:cubicBezTo>
                  <a:pt x="0" y="5060"/>
                  <a:pt x="0" y="9178"/>
                  <a:pt x="4416" y="11708"/>
                </a:cubicBezTo>
                <a:cubicBezTo>
                  <a:pt x="8831" y="14288"/>
                  <a:pt x="15975" y="14288"/>
                  <a:pt x="2039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3" name="Freeform 873"/>
          <p:cNvSpPr/>
          <p:nvPr/>
        </p:nvSpPr>
        <p:spPr>
          <a:xfrm rot="0" flipH="0" flipV="1">
            <a:off x="16742462" y="7994537"/>
            <a:ext cx="13641" cy="12239"/>
          </a:xfrm>
          <a:custGeom>
            <a:pathLst>
              <a:path w="25499" h="22870">
                <a:moveTo>
                  <a:pt x="23366" y="11956"/>
                </a:moveTo>
                <a:cubicBezTo>
                  <a:pt x="25102" y="20886"/>
                  <a:pt x="0" y="22870"/>
                  <a:pt x="1290" y="10468"/>
                </a:cubicBezTo>
                <a:cubicBezTo>
                  <a:pt x="2381" y="0"/>
                  <a:pt x="25499" y="992"/>
                  <a:pt x="2336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4" name="Freeform 874"/>
          <p:cNvSpPr/>
          <p:nvPr/>
        </p:nvSpPr>
        <p:spPr>
          <a:xfrm rot="0" flipH="0" flipV="1">
            <a:off x="16742436" y="7996156"/>
            <a:ext cx="13243" cy="7646"/>
          </a:xfrm>
          <a:custGeom>
            <a:pathLst>
              <a:path w="24755" h="14288">
                <a:moveTo>
                  <a:pt x="20340" y="11708"/>
                </a:moveTo>
                <a:cubicBezTo>
                  <a:pt x="24755" y="9178"/>
                  <a:pt x="24755" y="5061"/>
                  <a:pt x="20340" y="2531"/>
                </a:cubicBezTo>
                <a:cubicBezTo>
                  <a:pt x="15925" y="0"/>
                  <a:pt x="8781" y="0"/>
                  <a:pt x="4415" y="2531"/>
                </a:cubicBezTo>
                <a:cubicBezTo>
                  <a:pt x="0" y="5061"/>
                  <a:pt x="0" y="9178"/>
                  <a:pt x="4415" y="11708"/>
                </a:cubicBezTo>
                <a:cubicBezTo>
                  <a:pt x="8781" y="14288"/>
                  <a:pt x="15925" y="14288"/>
                  <a:pt x="20340" y="11708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" name="Freeform 875"/>
          <p:cNvSpPr/>
          <p:nvPr/>
        </p:nvSpPr>
        <p:spPr>
          <a:xfrm rot="0" flipH="0" flipV="1">
            <a:off x="16863144" y="7893487"/>
            <a:ext cx="13615" cy="12239"/>
          </a:xfrm>
          <a:custGeom>
            <a:pathLst>
              <a:path w="25449" h="22870">
                <a:moveTo>
                  <a:pt x="23316" y="11956"/>
                </a:moveTo>
                <a:cubicBezTo>
                  <a:pt x="25102" y="20936"/>
                  <a:pt x="0" y="22870"/>
                  <a:pt x="1240" y="10468"/>
                </a:cubicBezTo>
                <a:cubicBezTo>
                  <a:pt x="2381" y="0"/>
                  <a:pt x="25449" y="993"/>
                  <a:pt x="23316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6" name="Freeform 876"/>
          <p:cNvSpPr/>
          <p:nvPr/>
        </p:nvSpPr>
        <p:spPr>
          <a:xfrm rot="0" flipH="0" flipV="1">
            <a:off x="16863091" y="7895106"/>
            <a:ext cx="13244" cy="7646"/>
          </a:xfrm>
          <a:custGeom>
            <a:pathLst>
              <a:path w="24756" h="14287">
                <a:moveTo>
                  <a:pt x="20340" y="11757"/>
                </a:moveTo>
                <a:cubicBezTo>
                  <a:pt x="24756" y="9177"/>
                  <a:pt x="24756" y="5060"/>
                  <a:pt x="20340" y="2530"/>
                </a:cubicBezTo>
                <a:cubicBezTo>
                  <a:pt x="15975" y="0"/>
                  <a:pt x="8831" y="0"/>
                  <a:pt x="4416" y="2530"/>
                </a:cubicBezTo>
                <a:cubicBezTo>
                  <a:pt x="0" y="5060"/>
                  <a:pt x="0" y="9177"/>
                  <a:pt x="4416" y="11757"/>
                </a:cubicBezTo>
                <a:cubicBezTo>
                  <a:pt x="8831" y="14287"/>
                  <a:pt x="15975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" name="Freeform 877"/>
          <p:cNvSpPr/>
          <p:nvPr/>
        </p:nvSpPr>
        <p:spPr>
          <a:xfrm rot="0" flipH="0" flipV="1">
            <a:off x="16630857" y="8054115"/>
            <a:ext cx="13615" cy="12239"/>
          </a:xfrm>
          <a:custGeom>
            <a:pathLst>
              <a:path w="25450" h="22870">
                <a:moveTo>
                  <a:pt x="23317" y="11956"/>
                </a:moveTo>
                <a:cubicBezTo>
                  <a:pt x="25103" y="20885"/>
                  <a:pt x="0" y="22870"/>
                  <a:pt x="1290" y="10517"/>
                </a:cubicBezTo>
                <a:cubicBezTo>
                  <a:pt x="2332" y="0"/>
                  <a:pt x="25450" y="992"/>
                  <a:pt x="23317" y="11956"/>
                </a:cubicBezTo>
              </a:path>
            </a:pathLst>
          </a:custGeom>
          <a:solidFill>
            <a:srgbClr val="6F5635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" name="Freeform 878"/>
          <p:cNvSpPr/>
          <p:nvPr/>
        </p:nvSpPr>
        <p:spPr>
          <a:xfrm rot="0" flipH="0" flipV="1">
            <a:off x="16630804" y="8055735"/>
            <a:ext cx="13243" cy="7646"/>
          </a:xfrm>
          <a:custGeom>
            <a:pathLst>
              <a:path w="24755" h="14287">
                <a:moveTo>
                  <a:pt x="20340" y="11757"/>
                </a:moveTo>
                <a:cubicBezTo>
                  <a:pt x="24755" y="9178"/>
                  <a:pt x="24755" y="5060"/>
                  <a:pt x="20340" y="2530"/>
                </a:cubicBezTo>
                <a:cubicBezTo>
                  <a:pt x="15974" y="0"/>
                  <a:pt x="8831" y="0"/>
                  <a:pt x="4415" y="2530"/>
                </a:cubicBezTo>
                <a:cubicBezTo>
                  <a:pt x="0" y="5060"/>
                  <a:pt x="0" y="9178"/>
                  <a:pt x="4415" y="11757"/>
                </a:cubicBezTo>
                <a:cubicBezTo>
                  <a:pt x="8831" y="14287"/>
                  <a:pt x="15974" y="14287"/>
                  <a:pt x="20340" y="11757"/>
                </a:cubicBezTo>
              </a:path>
            </a:pathLst>
          </a:custGeom>
          <a:solidFill>
            <a:srgbClr val="9C7947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" name="Freeform 879"/>
          <p:cNvSpPr/>
          <p:nvPr/>
        </p:nvSpPr>
        <p:spPr>
          <a:xfrm rot="0" flipH="0" flipV="1">
            <a:off x="16320433" y="8241985"/>
            <a:ext cx="16641" cy="6478"/>
          </a:xfrm>
          <a:custGeom>
            <a:pathLst>
              <a:path w="31105" h="12105">
                <a:moveTo>
                  <a:pt x="0" y="0"/>
                </a:moveTo>
                <a:lnTo>
                  <a:pt x="31105" y="6102"/>
                </a:lnTo>
                <a:lnTo>
                  <a:pt x="20588" y="12105"/>
                </a:lnTo>
                <a:lnTo>
                  <a:pt x="0" y="0"/>
                </a:lnTo>
                <a:close/>
                <a:moveTo>
                  <a:pt x="-827633" y="2458789"/>
                </a:moveTo>
              </a:path>
            </a:pathLst>
          </a:custGeom>
          <a:solidFill>
            <a:srgbClr val="D89950">
              <a:alpha val="100000"/>
            </a:srgbClr>
          </a:solidFill>
          <a:ln w="679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80" name="Picture 880"/>
          <p:cNvPicPr>
            <a:picLocks noChangeAspect="0" noChangeArrowheads="1"/>
          </p:cNvPicPr>
          <p:nvPr/>
        </p:nvPicPr>
        <p:blipFill>
          <a:blip r:embed="rId8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648817" y="275063"/>
            <a:ext cx="4266082" cy="587521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sp>
        <p:nvSpPr>
          <p:cNvPr id="1149" name="Freeform 1149"/>
          <p:cNvSpPr/>
          <p:nvPr/>
        </p:nvSpPr>
        <p:spPr>
          <a:xfrm rot="0" flipH="0" flipV="1">
            <a:off x="0" y="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50" name="Freeform 1150"/>
          <p:cNvSpPr/>
          <p:nvPr/>
        </p:nvSpPr>
        <p:spPr>
          <a:xfrm rot="0" flipH="0" flipV="1">
            <a:off x="0" y="4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51" name="Picture 1151"/>
          <p:cNvPicPr>
            <a:picLocks noChangeAspect="0" noChangeArrowheads="1"/>
          </p:cNvPicPr>
          <p:nvPr/>
        </p:nvPicPr>
        <p:blipFill>
          <a:blip r:embed="rId11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5082520" y="1057279"/>
            <a:ext cx="9277350" cy="3895725"/>
          </a:xfrm>
          <a:prstGeom prst="rect">
            <a:avLst/>
          </a:prstGeom>
          <a:noFill/>
          <a:extLst/>
        </p:spPr>
      </p:pic>
      <p:pic>
        <p:nvPicPr>
          <p:cNvPr id="1152" name="Picture 1152"/>
          <p:cNvPicPr>
            <a:picLocks noChangeAspect="0" noChangeArrowheads="1"/>
          </p:cNvPicPr>
          <p:nvPr/>
        </p:nvPicPr>
        <p:blipFill>
          <a:blip r:embed="rId11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55747" y="6784231"/>
            <a:ext cx="14766952" cy="428353"/>
          </a:xfrm>
          <a:prstGeom prst="rect">
            <a:avLst/>
          </a:prstGeom>
          <a:noFill/>
          <a:extLst/>
        </p:spPr>
      </p:pic>
      <p:pic>
        <p:nvPicPr>
          <p:cNvPr id="1153" name="Picture 1153"/>
          <p:cNvPicPr>
            <a:picLocks noChangeAspect="0" noChangeArrowheads="1"/>
          </p:cNvPicPr>
          <p:nvPr/>
        </p:nvPicPr>
        <p:blipFill>
          <a:blip r:embed="rId11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47924" y="7193806"/>
            <a:ext cx="14774775" cy="425178"/>
          </a:xfrm>
          <a:prstGeom prst="rect">
            <a:avLst/>
          </a:prstGeom>
          <a:noFill/>
          <a:extLst/>
        </p:spPr>
      </p:pic>
      <p:pic>
        <p:nvPicPr>
          <p:cNvPr id="1154" name="Picture 1154"/>
          <p:cNvPicPr>
            <a:picLocks noChangeAspect="0" noChangeArrowheads="1"/>
          </p:cNvPicPr>
          <p:nvPr/>
        </p:nvPicPr>
        <p:blipFill>
          <a:blip r:embed="rId11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55747" y="7603381"/>
            <a:ext cx="14766952" cy="422003"/>
          </a:xfrm>
          <a:prstGeom prst="rect">
            <a:avLst/>
          </a:prstGeom>
          <a:noFill/>
          <a:extLst/>
        </p:spPr>
      </p:pic>
      <p:pic>
        <p:nvPicPr>
          <p:cNvPr id="1155" name="Picture 1155"/>
          <p:cNvPicPr>
            <a:picLocks noChangeAspect="0" noChangeArrowheads="1"/>
          </p:cNvPicPr>
          <p:nvPr/>
        </p:nvPicPr>
        <p:blipFill>
          <a:blip r:embed="rId11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55747" y="8012956"/>
            <a:ext cx="14766952" cy="418828"/>
          </a:xfrm>
          <a:prstGeom prst="rect">
            <a:avLst/>
          </a:prstGeom>
          <a:noFill/>
          <a:extLst/>
        </p:spPr>
      </p:pic>
      <p:pic>
        <p:nvPicPr>
          <p:cNvPr id="1156" name="Picture 1156"/>
          <p:cNvPicPr>
            <a:picLocks noChangeAspect="0" noChangeArrowheads="1"/>
          </p:cNvPicPr>
          <p:nvPr/>
        </p:nvPicPr>
        <p:blipFill>
          <a:blip r:embed="rId11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55747" y="8422531"/>
            <a:ext cx="8759852" cy="428353"/>
          </a:xfrm>
          <a:prstGeom prst="rect">
            <a:avLst/>
          </a:prstGeom>
          <a:noFill/>
          <a:extLst/>
        </p:spPr>
      </p:pic>
      <p:pic>
        <p:nvPicPr>
          <p:cNvPr id="1157" name="Picture 1157"/>
          <p:cNvPicPr>
            <a:picLocks noChangeAspect="0" noChangeArrowheads="1"/>
          </p:cNvPicPr>
          <p:nvPr/>
        </p:nvPicPr>
        <p:blipFill>
          <a:blip r:embed="rId11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55747" y="5732654"/>
            <a:ext cx="6257952" cy="819530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158" name="Picture 1158"/>
          <p:cNvPicPr>
            <a:picLocks noChangeAspect="0" noChangeArrowheads="1"/>
          </p:cNvPicPr>
          <p:nvPr/>
        </p:nvPicPr>
        <p:blipFill>
          <a:blip r:embed="rId11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"/>
            <a:ext cx="18288000" cy="10286999"/>
          </a:xfrm>
          <a:prstGeom prst="rect">
            <a:avLst/>
          </a:prstGeom>
          <a:noFill/>
          <a:extLst/>
        </p:spPr>
      </p:pic>
      <p:sp>
        <p:nvSpPr>
          <p:cNvPr id="1159" name="Freeform 1159"/>
          <p:cNvSpPr/>
          <p:nvPr/>
        </p:nvSpPr>
        <p:spPr>
          <a:xfrm rot="0" flipH="0" flipV="1">
            <a:off x="0" y="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0" name="Freeform 1160"/>
          <p:cNvSpPr/>
          <p:nvPr/>
        </p:nvSpPr>
        <p:spPr>
          <a:xfrm rot="0" flipH="0" flipV="1">
            <a:off x="0" y="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61" name="Picture 1161"/>
          <p:cNvPicPr>
            <a:picLocks noChangeAspect="0" noChangeArrowheads="1"/>
          </p:cNvPicPr>
          <p:nvPr/>
        </p:nvPicPr>
        <p:blipFill>
          <a:blip r:embed="rId11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3408929" y="931075"/>
            <a:ext cx="11468099" cy="4210050"/>
          </a:xfrm>
          <a:prstGeom prst="rect">
            <a:avLst/>
          </a:prstGeom>
          <a:noFill/>
          <a:extLst/>
        </p:spPr>
      </p:pic>
      <p:pic>
        <p:nvPicPr>
          <p:cNvPr id="1162" name="Picture 1162"/>
          <p:cNvPicPr>
            <a:picLocks noChangeAspect="0" noChangeArrowheads="1"/>
          </p:cNvPicPr>
          <p:nvPr/>
        </p:nvPicPr>
        <p:blipFill>
          <a:blip r:embed="rId11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55747" y="6741248"/>
            <a:ext cx="14766952" cy="420536"/>
          </a:xfrm>
          <a:prstGeom prst="rect">
            <a:avLst/>
          </a:prstGeom>
          <a:noFill/>
          <a:extLst/>
        </p:spPr>
      </p:pic>
      <p:pic>
        <p:nvPicPr>
          <p:cNvPr id="1163" name="Picture 1163"/>
          <p:cNvPicPr>
            <a:picLocks noChangeAspect="0" noChangeArrowheads="1"/>
          </p:cNvPicPr>
          <p:nvPr/>
        </p:nvPicPr>
        <p:blipFill>
          <a:blip r:embed="rId11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55747" y="7150823"/>
            <a:ext cx="14766952" cy="417361"/>
          </a:xfrm>
          <a:prstGeom prst="rect">
            <a:avLst/>
          </a:prstGeom>
          <a:noFill/>
          <a:extLst/>
        </p:spPr>
      </p:pic>
      <p:pic>
        <p:nvPicPr>
          <p:cNvPr id="1164" name="Picture 1164"/>
          <p:cNvPicPr>
            <a:picLocks noChangeAspect="0" noChangeArrowheads="1"/>
          </p:cNvPicPr>
          <p:nvPr/>
        </p:nvPicPr>
        <p:blipFill>
          <a:blip r:embed="rId11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55747" y="7560398"/>
            <a:ext cx="10956952" cy="426886"/>
          </a:xfrm>
          <a:prstGeom prst="rect">
            <a:avLst/>
          </a:prstGeom>
          <a:noFill/>
          <a:extLst/>
        </p:spPr>
      </p:pic>
      <p:pic>
        <p:nvPicPr>
          <p:cNvPr id="1165" name="Picture 1165"/>
          <p:cNvPicPr>
            <a:picLocks noChangeAspect="0" noChangeArrowheads="1"/>
          </p:cNvPicPr>
          <p:nvPr/>
        </p:nvPicPr>
        <p:blipFill>
          <a:blip r:embed="rId11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55747" y="5732648"/>
            <a:ext cx="5673752" cy="819536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sp>
        <p:nvSpPr>
          <p:cNvPr id="1166" name="Freeform 1166"/>
          <p:cNvSpPr/>
          <p:nvPr/>
        </p:nvSpPr>
        <p:spPr>
          <a:xfrm rot="0" flipH="0" flipV="1">
            <a:off x="0" y="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67" name="Freeform 1167"/>
          <p:cNvSpPr/>
          <p:nvPr/>
        </p:nvSpPr>
        <p:spPr>
          <a:xfrm rot="0" flipH="0" flipV="1">
            <a:off x="0" y="2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68" name="Picture 1168"/>
          <p:cNvPicPr>
            <a:picLocks noChangeAspect="0" noChangeArrowheads="1"/>
          </p:cNvPicPr>
          <p:nvPr/>
        </p:nvPicPr>
        <p:blipFill>
          <a:blip r:embed="rId11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3386592" y="1190627"/>
            <a:ext cx="11515724" cy="4962524"/>
          </a:xfrm>
          <a:prstGeom prst="rect">
            <a:avLst/>
          </a:prstGeom>
          <a:noFill/>
          <a:extLst/>
        </p:spPr>
      </p:pic>
      <p:pic>
        <p:nvPicPr>
          <p:cNvPr id="1169" name="Picture 1169"/>
          <p:cNvPicPr>
            <a:picLocks noChangeAspect="0" noChangeArrowheads="1"/>
          </p:cNvPicPr>
          <p:nvPr/>
        </p:nvPicPr>
        <p:blipFill>
          <a:blip r:embed="rId11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55747" y="6478460"/>
            <a:ext cx="3425852" cy="810324"/>
          </a:xfrm>
          <a:prstGeom prst="rect">
            <a:avLst/>
          </a:prstGeom>
          <a:noFill/>
          <a:extLst/>
        </p:spPr>
      </p:pic>
      <p:pic>
        <p:nvPicPr>
          <p:cNvPr id="1170" name="Picture 1170"/>
          <p:cNvPicPr>
            <a:picLocks noChangeAspect="0" noChangeArrowheads="1"/>
          </p:cNvPicPr>
          <p:nvPr/>
        </p:nvPicPr>
        <p:blipFill>
          <a:blip r:embed="rId11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24582" y="7795927"/>
            <a:ext cx="14771117" cy="419957"/>
          </a:xfrm>
          <a:prstGeom prst="rect">
            <a:avLst/>
          </a:prstGeom>
          <a:noFill/>
          <a:extLst/>
        </p:spPr>
      </p:pic>
      <p:pic>
        <p:nvPicPr>
          <p:cNvPr id="1171" name="Picture 1171"/>
          <p:cNvPicPr>
            <a:picLocks noChangeAspect="0" noChangeArrowheads="1"/>
          </p:cNvPicPr>
          <p:nvPr/>
        </p:nvPicPr>
        <p:blipFill>
          <a:blip r:embed="rId11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24582" y="8205502"/>
            <a:ext cx="14402817" cy="416782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sp>
        <p:nvSpPr>
          <p:cNvPr id="1172" name="Freeform 1172"/>
          <p:cNvSpPr/>
          <p:nvPr/>
        </p:nvSpPr>
        <p:spPr>
          <a:xfrm rot="0" flipH="0" flipV="1">
            <a:off x="0" y="3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3" name="Freeform 1173"/>
          <p:cNvSpPr/>
          <p:nvPr/>
        </p:nvSpPr>
        <p:spPr>
          <a:xfrm rot="0" flipH="0" flipV="1">
            <a:off x="0" y="2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74" name="Picture 1174"/>
          <p:cNvPicPr>
            <a:picLocks noChangeAspect="0" noChangeArrowheads="1"/>
          </p:cNvPicPr>
          <p:nvPr/>
        </p:nvPicPr>
        <p:blipFill>
          <a:blip r:embed="rId11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4913019" y="1028702"/>
            <a:ext cx="8458200" cy="4962525"/>
          </a:xfrm>
          <a:prstGeom prst="rect">
            <a:avLst/>
          </a:prstGeom>
          <a:noFill/>
          <a:extLst/>
        </p:spPr>
      </p:pic>
      <p:pic>
        <p:nvPicPr>
          <p:cNvPr id="1175" name="Picture 1175"/>
          <p:cNvPicPr>
            <a:picLocks noChangeAspect="0" noChangeArrowheads="1"/>
          </p:cNvPicPr>
          <p:nvPr/>
        </p:nvPicPr>
        <p:blipFill>
          <a:blip r:embed="rId11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55747" y="7651528"/>
            <a:ext cx="14766952" cy="424656"/>
          </a:xfrm>
          <a:prstGeom prst="rect">
            <a:avLst/>
          </a:prstGeom>
          <a:noFill/>
          <a:extLst/>
        </p:spPr>
      </p:pic>
      <p:pic>
        <p:nvPicPr>
          <p:cNvPr id="1176" name="Picture 1176"/>
          <p:cNvPicPr>
            <a:picLocks noChangeAspect="0" noChangeArrowheads="1"/>
          </p:cNvPicPr>
          <p:nvPr/>
        </p:nvPicPr>
        <p:blipFill>
          <a:blip r:embed="rId11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55747" y="8061103"/>
            <a:ext cx="14766952" cy="421481"/>
          </a:xfrm>
          <a:prstGeom prst="rect">
            <a:avLst/>
          </a:prstGeom>
          <a:noFill/>
          <a:extLst/>
        </p:spPr>
      </p:pic>
      <p:pic>
        <p:nvPicPr>
          <p:cNvPr id="1177" name="Picture 1177"/>
          <p:cNvPicPr>
            <a:picLocks noChangeAspect="0" noChangeArrowheads="1"/>
          </p:cNvPicPr>
          <p:nvPr/>
        </p:nvPicPr>
        <p:blipFill>
          <a:blip r:embed="rId11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55747" y="8470678"/>
            <a:ext cx="14766952" cy="418306"/>
          </a:xfrm>
          <a:prstGeom prst="rect">
            <a:avLst/>
          </a:prstGeom>
          <a:noFill/>
          <a:extLst/>
        </p:spPr>
      </p:pic>
      <p:pic>
        <p:nvPicPr>
          <p:cNvPr id="1178" name="Picture 1178"/>
          <p:cNvPicPr>
            <a:picLocks noChangeAspect="0" noChangeArrowheads="1"/>
          </p:cNvPicPr>
          <p:nvPr/>
        </p:nvPicPr>
        <p:blipFill>
          <a:blip r:embed="rId11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55747" y="8880253"/>
            <a:ext cx="7629552" cy="427831"/>
          </a:xfrm>
          <a:prstGeom prst="rect">
            <a:avLst/>
          </a:prstGeom>
          <a:noFill/>
          <a:extLst/>
        </p:spPr>
      </p:pic>
      <p:pic>
        <p:nvPicPr>
          <p:cNvPr id="1179" name="Picture 1179"/>
          <p:cNvPicPr>
            <a:picLocks noChangeAspect="0" noChangeArrowheads="1"/>
          </p:cNvPicPr>
          <p:nvPr/>
        </p:nvPicPr>
        <p:blipFill>
          <a:blip r:embed="rId11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55747" y="6478463"/>
            <a:ext cx="4479952" cy="810321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sp>
        <p:nvSpPr>
          <p:cNvPr id="1180" name="Freeform 1180"/>
          <p:cNvSpPr/>
          <p:nvPr/>
        </p:nvSpPr>
        <p:spPr>
          <a:xfrm rot="0" flipH="0" flipV="1">
            <a:off x="0" y="-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1" name="Freeform 1181"/>
          <p:cNvSpPr/>
          <p:nvPr/>
        </p:nvSpPr>
        <p:spPr>
          <a:xfrm rot="0" flipH="0" flipV="1">
            <a:off x="0" y="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82" name="Picture 1182"/>
          <p:cNvPicPr>
            <a:picLocks noChangeAspect="0" noChangeArrowheads="1"/>
          </p:cNvPicPr>
          <p:nvPr/>
        </p:nvPicPr>
        <p:blipFill>
          <a:blip r:embed="rId11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874168" y="1242616"/>
            <a:ext cx="8283575" cy="7054848"/>
          </a:xfrm>
          <a:prstGeom prst="rect">
            <a:avLst/>
          </a:prstGeom>
          <a:noFill/>
          <a:extLst/>
        </p:spPr>
      </p:pic>
      <p:pic>
        <p:nvPicPr>
          <p:cNvPr id="1183" name="Picture 1183"/>
          <p:cNvPicPr>
            <a:picLocks noChangeAspect="0" noChangeArrowheads="1"/>
          </p:cNvPicPr>
          <p:nvPr/>
        </p:nvPicPr>
        <p:blipFill>
          <a:blip r:embed="rId11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953152" y="4031456"/>
            <a:ext cx="7788747" cy="387128"/>
          </a:xfrm>
          <a:prstGeom prst="rect">
            <a:avLst/>
          </a:prstGeom>
          <a:noFill/>
          <a:extLst/>
        </p:spPr>
      </p:pic>
      <p:pic>
        <p:nvPicPr>
          <p:cNvPr id="1184" name="Picture 1184"/>
          <p:cNvPicPr>
            <a:picLocks noChangeAspect="0" noChangeArrowheads="1"/>
          </p:cNvPicPr>
          <p:nvPr/>
        </p:nvPicPr>
        <p:blipFill>
          <a:blip r:embed="rId11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953152" y="4412456"/>
            <a:ext cx="3051647" cy="387128"/>
          </a:xfrm>
          <a:prstGeom prst="rect">
            <a:avLst/>
          </a:prstGeom>
          <a:noFill/>
          <a:extLst/>
        </p:spPr>
      </p:pic>
      <p:pic>
        <p:nvPicPr>
          <p:cNvPr id="1185" name="Picture 1185"/>
          <p:cNvPicPr>
            <a:picLocks noChangeAspect="0" noChangeArrowheads="1"/>
          </p:cNvPicPr>
          <p:nvPr/>
        </p:nvPicPr>
        <p:blipFill>
          <a:blip r:embed="rId11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840726" y="2893278"/>
            <a:ext cx="5627873" cy="814106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sp>
        <p:nvSpPr>
          <p:cNvPr id="1186" name="Freeform 1186"/>
          <p:cNvSpPr/>
          <p:nvPr/>
        </p:nvSpPr>
        <p:spPr>
          <a:xfrm rot="0" flipH="0" flipV="1">
            <a:off x="0" y="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87" name="Freeform 1187"/>
          <p:cNvSpPr/>
          <p:nvPr/>
        </p:nvSpPr>
        <p:spPr>
          <a:xfrm rot="0" flipH="0" flipV="1">
            <a:off x="0" y="4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88" name="Picture 1188"/>
          <p:cNvPicPr>
            <a:picLocks noChangeAspect="0" noChangeArrowheads="1"/>
          </p:cNvPicPr>
          <p:nvPr/>
        </p:nvPicPr>
        <p:blipFill>
          <a:blip r:embed="rId11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874168" y="1242619"/>
            <a:ext cx="8283575" cy="7054848"/>
          </a:xfrm>
          <a:prstGeom prst="rect">
            <a:avLst/>
          </a:prstGeom>
          <a:noFill/>
          <a:extLst/>
        </p:spPr>
      </p:pic>
      <p:pic>
        <p:nvPicPr>
          <p:cNvPr id="1189" name="Picture 1189"/>
          <p:cNvPicPr>
            <a:picLocks noChangeAspect="0" noChangeArrowheads="1"/>
          </p:cNvPicPr>
          <p:nvPr/>
        </p:nvPicPr>
        <p:blipFill>
          <a:blip r:embed="rId1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953152" y="3979943"/>
            <a:ext cx="7801447" cy="425941"/>
          </a:xfrm>
          <a:prstGeom prst="rect">
            <a:avLst/>
          </a:prstGeom>
          <a:noFill/>
          <a:extLst/>
        </p:spPr>
      </p:pic>
      <p:pic>
        <p:nvPicPr>
          <p:cNvPr id="1190" name="Picture 1190"/>
          <p:cNvPicPr>
            <a:picLocks noChangeAspect="0" noChangeArrowheads="1"/>
          </p:cNvPicPr>
          <p:nvPr/>
        </p:nvPicPr>
        <p:blipFill>
          <a:blip r:embed="rId1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953152" y="4389518"/>
            <a:ext cx="4308947" cy="422766"/>
          </a:xfrm>
          <a:prstGeom prst="rect">
            <a:avLst/>
          </a:prstGeom>
          <a:noFill/>
          <a:extLst/>
        </p:spPr>
      </p:pic>
      <p:pic>
        <p:nvPicPr>
          <p:cNvPr id="1191" name="Picture 1191"/>
          <p:cNvPicPr>
            <a:picLocks noChangeAspect="0" noChangeArrowheads="1"/>
          </p:cNvPicPr>
          <p:nvPr/>
        </p:nvPicPr>
        <p:blipFill>
          <a:blip r:embed="rId11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840726" y="2893281"/>
            <a:ext cx="5627873" cy="814103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192" name="Picture 1192"/>
          <p:cNvPicPr>
            <a:picLocks noChangeAspect="0" noChangeArrowheads="1"/>
          </p:cNvPicPr>
          <p:nvPr/>
        </p:nvPicPr>
        <p:blipFill>
          <a:blip r:embed="rId11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"/>
            <a:ext cx="18288000" cy="10286999"/>
          </a:xfrm>
          <a:prstGeom prst="rect">
            <a:avLst/>
          </a:prstGeom>
          <a:noFill/>
          <a:extLst/>
        </p:spPr>
      </p:pic>
      <p:sp>
        <p:nvSpPr>
          <p:cNvPr id="1193" name="Freeform 1193"/>
          <p:cNvSpPr/>
          <p:nvPr/>
        </p:nvSpPr>
        <p:spPr>
          <a:xfrm rot="0" flipH="0" flipV="1">
            <a:off x="0" y="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4" name="Freeform 1194"/>
          <p:cNvSpPr/>
          <p:nvPr/>
        </p:nvSpPr>
        <p:spPr>
          <a:xfrm rot="0" flipH="0" flipV="1">
            <a:off x="0" y="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95" name="Picture 1195"/>
          <p:cNvPicPr>
            <a:picLocks noChangeAspect="0" noChangeArrowheads="1"/>
          </p:cNvPicPr>
          <p:nvPr/>
        </p:nvPicPr>
        <p:blipFill>
          <a:blip r:embed="rId11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176947" y="1895086"/>
            <a:ext cx="6959599" cy="4664074"/>
          </a:xfrm>
          <a:prstGeom prst="rect">
            <a:avLst/>
          </a:prstGeom>
          <a:noFill/>
          <a:extLst/>
        </p:spPr>
      </p:pic>
      <p:pic>
        <p:nvPicPr>
          <p:cNvPr id="1196" name="Picture 1196"/>
          <p:cNvPicPr>
            <a:picLocks noChangeAspect="0" noChangeArrowheads="1"/>
          </p:cNvPicPr>
          <p:nvPr/>
        </p:nvPicPr>
        <p:blipFill>
          <a:blip r:embed="rId11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8847620" y="4123491"/>
            <a:ext cx="7802079" cy="422094"/>
          </a:xfrm>
          <a:prstGeom prst="rect">
            <a:avLst/>
          </a:prstGeom>
          <a:noFill/>
          <a:extLst/>
        </p:spPr>
      </p:pic>
      <p:pic>
        <p:nvPicPr>
          <p:cNvPr id="1197" name="Picture 1197"/>
          <p:cNvPicPr>
            <a:picLocks noChangeAspect="0" noChangeArrowheads="1"/>
          </p:cNvPicPr>
          <p:nvPr/>
        </p:nvPicPr>
        <p:blipFill>
          <a:blip r:embed="rId11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8847620" y="4533066"/>
            <a:ext cx="1782279" cy="418919"/>
          </a:xfrm>
          <a:prstGeom prst="rect">
            <a:avLst/>
          </a:prstGeom>
          <a:noFill/>
          <a:extLst/>
        </p:spPr>
      </p:pic>
      <p:pic>
        <p:nvPicPr>
          <p:cNvPr id="1198" name="Picture 1198"/>
          <p:cNvPicPr>
            <a:picLocks noChangeAspect="0" noChangeArrowheads="1"/>
          </p:cNvPicPr>
          <p:nvPr/>
        </p:nvPicPr>
        <p:blipFill>
          <a:blip r:embed="rId11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8847620" y="3005704"/>
            <a:ext cx="4804879" cy="815980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sp>
        <p:nvSpPr>
          <p:cNvPr id="1199" name="Freeform 1199"/>
          <p:cNvSpPr/>
          <p:nvPr/>
        </p:nvSpPr>
        <p:spPr>
          <a:xfrm rot="0" flipH="0" flipV="1">
            <a:off x="0" y="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0" name="Freeform 1200"/>
          <p:cNvSpPr/>
          <p:nvPr/>
        </p:nvSpPr>
        <p:spPr>
          <a:xfrm rot="0" flipH="0" flipV="1">
            <a:off x="0" y="2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01" name="Picture 1201"/>
          <p:cNvPicPr>
            <a:picLocks noChangeAspect="0" noChangeArrowheads="1"/>
          </p:cNvPicPr>
          <p:nvPr/>
        </p:nvPicPr>
        <p:blipFill>
          <a:blip r:embed="rId12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228325" y="2406568"/>
            <a:ext cx="7083425" cy="4225924"/>
          </a:xfrm>
          <a:prstGeom prst="rect">
            <a:avLst/>
          </a:prstGeom>
          <a:noFill/>
          <a:extLst/>
        </p:spPr>
      </p:pic>
      <p:pic>
        <p:nvPicPr>
          <p:cNvPr id="1202" name="Picture 1202"/>
          <p:cNvPicPr>
            <a:picLocks noChangeAspect="0" noChangeArrowheads="1"/>
          </p:cNvPicPr>
          <p:nvPr/>
        </p:nvPicPr>
        <p:blipFill>
          <a:blip r:embed="rId12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8847620" y="4012493"/>
            <a:ext cx="7243279" cy="393391"/>
          </a:xfrm>
          <a:prstGeom prst="rect">
            <a:avLst/>
          </a:prstGeom>
          <a:noFill/>
          <a:extLst/>
        </p:spPr>
      </p:pic>
      <p:pic>
        <p:nvPicPr>
          <p:cNvPr id="1203" name="Picture 1203"/>
          <p:cNvPicPr>
            <a:picLocks noChangeAspect="0" noChangeArrowheads="1"/>
          </p:cNvPicPr>
          <p:nvPr/>
        </p:nvPicPr>
        <p:blipFill>
          <a:blip r:embed="rId12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8847620" y="3005705"/>
            <a:ext cx="3026879" cy="81597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sp>
        <p:nvSpPr>
          <p:cNvPr id="1204" name="Freeform 1204">
            <a:hlinkClick r:id="rId100"/>
          </p:cNvPr>
          <p:cNvSpPr/>
          <p:nvPr/>
        </p:nvSpPr>
        <p:spPr>
          <a:xfrm rot="0" flipH="0" flipV="1">
            <a:off x="0" y="3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05" name="Freeform 1205">
            <a:hlinkClick r:id="rId100"/>
          </p:cNvPr>
          <p:cNvSpPr/>
          <p:nvPr/>
        </p:nvSpPr>
        <p:spPr>
          <a:xfrm rot="0" flipH="0" flipV="1">
            <a:off x="0" y="2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06" name="Picture 1206"/>
          <p:cNvPicPr>
            <a:picLocks noChangeAspect="0" noChangeArrowheads="1"/>
          </p:cNvPicPr>
          <p:nvPr/>
        </p:nvPicPr>
        <p:blipFill>
          <a:blip r:embed="rId12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6912478" y="3109261"/>
            <a:ext cx="4462680" cy="1261216"/>
          </a:xfrm>
          <a:prstGeom prst="rect">
            <a:avLst/>
          </a:prstGeom>
          <a:noFill/>
          <a:extLst/>
        </p:spPr>
      </p:pic>
      <p:pic>
        <p:nvPicPr>
          <p:cNvPr id="1207" name="Picture 1207"/>
          <p:cNvPicPr>
            <a:picLocks noChangeAspect="0" noChangeArrowheads="1"/>
          </p:cNvPicPr>
          <p:nvPr/>
        </p:nvPicPr>
        <p:blipFill>
          <a:blip r:embed="rId12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8126100" y="3463423"/>
            <a:ext cx="2033899" cy="523361"/>
          </a:xfrm>
          <a:prstGeom prst="rect">
            <a:avLst/>
          </a:prstGeom>
          <a:noFill/>
          <a:extLst/>
        </p:spPr>
      </p:pic>
      <p:sp>
        <p:nvSpPr>
          <p:cNvPr id="1208" name="Freeform 1208"/>
          <p:cNvSpPr/>
          <p:nvPr/>
        </p:nvSpPr>
        <p:spPr>
          <a:xfrm rot="0" flipH="0" flipV="0">
            <a:off x="15939432" y="9231629"/>
            <a:ext cx="1580688" cy="550898"/>
          </a:xfrm>
          <a:custGeom>
            <a:pathLst>
              <a:path w="1278636" h="447510">
                <a:moveTo>
                  <a:pt x="1278636" y="223774"/>
                </a:moveTo>
                <a:cubicBezTo>
                  <a:pt x="1278636" y="347345"/>
                  <a:pt x="992404" y="447510"/>
                  <a:pt x="639318" y="447510"/>
                </a:cubicBezTo>
                <a:cubicBezTo>
                  <a:pt x="286233" y="447510"/>
                  <a:pt x="0" y="347345"/>
                  <a:pt x="0" y="223774"/>
                </a:cubicBezTo>
                <a:cubicBezTo>
                  <a:pt x="0" y="100203"/>
                  <a:pt x="286220" y="0"/>
                  <a:pt x="639318" y="0"/>
                </a:cubicBezTo>
                <a:cubicBezTo>
                  <a:pt x="992416" y="0"/>
                  <a:pt x="1278636" y="100330"/>
                  <a:pt x="1278636" y="223774"/>
                </a:cubicBezTo>
              </a:path>
            </a:pathLst>
          </a:custGeom>
          <a:solidFill>
            <a:srgbClr val="A0DCF2">
              <a:alpha val="100000"/>
            </a:srgbClr>
          </a:solidFill>
          <a:ln w="1563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09" name="Picture 1209"/>
          <p:cNvPicPr>
            <a:picLocks noChangeAspect="0" noChangeArrowheads="1"/>
          </p:cNvPicPr>
          <p:nvPr/>
        </p:nvPicPr>
        <p:blipFill>
          <a:blip r:embed="rId12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290800" y="7314185"/>
            <a:ext cx="2844800" cy="2480995"/>
          </a:xfrm>
          <a:prstGeom prst="rect">
            <a:avLst/>
          </a:prstGeom>
          <a:noFill/>
          <a:extLst/>
        </p:spPr>
      </p:pic>
      <p:sp>
        <p:nvSpPr>
          <p:cNvPr id="1210" name="Freeform 1210"/>
          <p:cNvSpPr/>
          <p:nvPr/>
        </p:nvSpPr>
        <p:spPr>
          <a:xfrm rot="0" flipH="0" flipV="0">
            <a:off x="16081974" y="7913690"/>
            <a:ext cx="1258756" cy="705848"/>
          </a:xfrm>
          <a:custGeom>
            <a:pathLst>
              <a:path w="1018222" h="573380">
                <a:moveTo>
                  <a:pt x="930160" y="82741"/>
                </a:moveTo>
                <a:cubicBezTo>
                  <a:pt x="985723" y="133071"/>
                  <a:pt x="1018222" y="193866"/>
                  <a:pt x="1018222" y="259334"/>
                </a:cubicBezTo>
                <a:cubicBezTo>
                  <a:pt x="1018222" y="565087"/>
                  <a:pt x="790283" y="573380"/>
                  <a:pt x="509143" y="573380"/>
                </a:cubicBezTo>
                <a:cubicBezTo>
                  <a:pt x="228003" y="573380"/>
                  <a:pt x="0" y="531216"/>
                  <a:pt x="0" y="259563"/>
                </a:cubicBezTo>
                <a:cubicBezTo>
                  <a:pt x="0" y="194513"/>
                  <a:pt x="32055" y="134112"/>
                  <a:pt x="86931" y="83985"/>
                </a:cubicBezTo>
                <a:cubicBezTo>
                  <a:pt x="178447" y="445"/>
                  <a:pt x="333362" y="44679"/>
                  <a:pt x="509079" y="44679"/>
                </a:cubicBezTo>
                <a:cubicBezTo>
                  <a:pt x="684111" y="44679"/>
                  <a:pt x="838441" y="0"/>
                  <a:pt x="930084" y="82969"/>
                </a:cubicBezTo>
              </a:path>
            </a:pathLst>
          </a:custGeom>
          <a:solidFill>
            <a:srgbClr val="F5CDB5">
              <a:alpha val="100000"/>
            </a:srgbClr>
          </a:solidFill>
          <a:ln w="1563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1" name="Freeform 1211"/>
          <p:cNvSpPr/>
          <p:nvPr/>
        </p:nvSpPr>
        <p:spPr>
          <a:xfrm rot="0" flipH="0" flipV="0">
            <a:off x="16240168" y="8064575"/>
            <a:ext cx="261908" cy="375374"/>
          </a:xfrm>
          <a:custGeom>
            <a:pathLst>
              <a:path w="211861" h="304927">
                <a:moveTo>
                  <a:pt x="211861" y="152451"/>
                </a:moveTo>
                <a:cubicBezTo>
                  <a:pt x="211861" y="236652"/>
                  <a:pt x="164440" y="304927"/>
                  <a:pt x="105943" y="304927"/>
                </a:cubicBezTo>
                <a:cubicBezTo>
                  <a:pt x="47447" y="304927"/>
                  <a:pt x="0" y="236664"/>
                  <a:pt x="0" y="152451"/>
                </a:cubicBezTo>
                <a:cubicBezTo>
                  <a:pt x="0" y="68237"/>
                  <a:pt x="47447" y="0"/>
                  <a:pt x="105943" y="0"/>
                </a:cubicBezTo>
                <a:cubicBezTo>
                  <a:pt x="164440" y="0"/>
                  <a:pt x="211861" y="68237"/>
                  <a:pt x="211861" y="1524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563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2" name="Freeform 1212"/>
          <p:cNvSpPr/>
          <p:nvPr/>
        </p:nvSpPr>
        <p:spPr>
          <a:xfrm rot="0" flipH="0" flipV="0">
            <a:off x="16285463" y="8129425"/>
            <a:ext cx="174584" cy="250271"/>
          </a:xfrm>
          <a:custGeom>
            <a:pathLst>
              <a:path w="141223" h="203302">
                <a:moveTo>
                  <a:pt x="141223" y="101676"/>
                </a:moveTo>
                <a:cubicBezTo>
                  <a:pt x="141223" y="157810"/>
                  <a:pt x="109473" y="203302"/>
                  <a:pt x="70611" y="203302"/>
                </a:cubicBezTo>
                <a:cubicBezTo>
                  <a:pt x="31750" y="203302"/>
                  <a:pt x="0" y="157810"/>
                  <a:pt x="0" y="101676"/>
                </a:cubicBezTo>
                <a:cubicBezTo>
                  <a:pt x="0" y="45543"/>
                  <a:pt x="31597" y="0"/>
                  <a:pt x="70611" y="0"/>
                </a:cubicBezTo>
                <a:cubicBezTo>
                  <a:pt x="109626" y="0"/>
                  <a:pt x="141223" y="45517"/>
                  <a:pt x="141223" y="101676"/>
                </a:cubicBezTo>
              </a:path>
            </a:pathLst>
          </a:custGeom>
          <a:solidFill>
            <a:srgbClr val="B1645A">
              <a:alpha val="100000"/>
            </a:srgbClr>
          </a:solidFill>
          <a:ln w="1563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3" name="Freeform 1213"/>
          <p:cNvSpPr/>
          <p:nvPr/>
        </p:nvSpPr>
        <p:spPr>
          <a:xfrm rot="0" flipH="0" flipV="0">
            <a:off x="16942639" y="8064575"/>
            <a:ext cx="261910" cy="375374"/>
          </a:xfrm>
          <a:custGeom>
            <a:pathLst>
              <a:path w="211862" h="304927">
                <a:moveTo>
                  <a:pt x="211862" y="152451"/>
                </a:moveTo>
                <a:cubicBezTo>
                  <a:pt x="211862" y="236652"/>
                  <a:pt x="164440" y="304927"/>
                  <a:pt x="105918" y="304927"/>
                </a:cubicBezTo>
                <a:cubicBezTo>
                  <a:pt x="47397" y="304927"/>
                  <a:pt x="0" y="236664"/>
                  <a:pt x="0" y="152451"/>
                </a:cubicBezTo>
                <a:cubicBezTo>
                  <a:pt x="0" y="68237"/>
                  <a:pt x="47435" y="0"/>
                  <a:pt x="105918" y="0"/>
                </a:cubicBezTo>
                <a:cubicBezTo>
                  <a:pt x="164402" y="0"/>
                  <a:pt x="211862" y="68237"/>
                  <a:pt x="211862" y="152451"/>
                </a:cubicBezTo>
              </a:path>
            </a:pathLst>
          </a:custGeom>
          <a:solidFill>
            <a:srgbClr val="FFFFFF">
              <a:alpha val="100000"/>
            </a:srgbClr>
          </a:solidFill>
          <a:ln w="1563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14" name="Picture 1214"/>
          <p:cNvPicPr>
            <a:picLocks noChangeAspect="0" noChangeArrowheads="1"/>
          </p:cNvPicPr>
          <p:nvPr/>
        </p:nvPicPr>
        <p:blipFill>
          <a:blip r:embed="rId12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623633" y="8116725"/>
            <a:ext cx="551696" cy="450283"/>
          </a:xfrm>
          <a:prstGeom prst="rect">
            <a:avLst/>
          </a:prstGeom>
          <a:noFill/>
          <a:extLst/>
        </p:spPr>
      </p:pic>
      <p:pic>
        <p:nvPicPr>
          <p:cNvPr id="1215" name="Picture 1215"/>
          <p:cNvPicPr>
            <a:picLocks noChangeAspect="0" noChangeArrowheads="1"/>
          </p:cNvPicPr>
          <p:nvPr/>
        </p:nvPicPr>
        <p:blipFill>
          <a:blip r:embed="rId12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852486" y="8622144"/>
            <a:ext cx="299414" cy="280767"/>
          </a:xfrm>
          <a:prstGeom prst="rect">
            <a:avLst/>
          </a:prstGeom>
          <a:noFill/>
          <a:extLst/>
        </p:spPr>
      </p:pic>
      <p:sp>
        <p:nvSpPr>
          <p:cNvPr id="1216" name="Freeform 1216"/>
          <p:cNvSpPr/>
          <p:nvPr/>
        </p:nvSpPr>
        <p:spPr>
          <a:xfrm rot="0" flipH="0" flipV="0">
            <a:off x="16167288" y="8886615"/>
            <a:ext cx="45671" cy="31486"/>
          </a:xfrm>
          <a:custGeom>
            <a:pathLst>
              <a:path w="36944" h="25577">
                <a:moveTo>
                  <a:pt x="36944" y="12801"/>
                </a:moveTo>
                <a:cubicBezTo>
                  <a:pt x="36944" y="19850"/>
                  <a:pt x="28689" y="25577"/>
                  <a:pt x="18478" y="25577"/>
                </a:cubicBezTo>
                <a:cubicBezTo>
                  <a:pt x="8267" y="25577"/>
                  <a:pt x="0" y="19862"/>
                  <a:pt x="0" y="12801"/>
                </a:cubicBezTo>
                <a:cubicBezTo>
                  <a:pt x="0" y="5740"/>
                  <a:pt x="8255" y="0"/>
                  <a:pt x="18478" y="0"/>
                </a:cubicBezTo>
                <a:cubicBezTo>
                  <a:pt x="28702" y="0"/>
                  <a:pt x="36944" y="5715"/>
                  <a:pt x="36944" y="12801"/>
                </a:cubicBezTo>
              </a:path>
            </a:pathLst>
          </a:custGeom>
          <a:solidFill>
            <a:srgbClr val="C5E6DA">
              <a:alpha val="100000"/>
            </a:srgbClr>
          </a:solidFill>
          <a:ln w="1563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7" name="Freeform 1217"/>
          <p:cNvSpPr/>
          <p:nvPr/>
        </p:nvSpPr>
        <p:spPr>
          <a:xfrm rot="0" flipH="0" flipV="0">
            <a:off x="16240702" y="8886615"/>
            <a:ext cx="45671" cy="31486"/>
          </a:xfrm>
          <a:custGeom>
            <a:pathLst>
              <a:path w="36944" h="25577">
                <a:moveTo>
                  <a:pt x="36944" y="12801"/>
                </a:moveTo>
                <a:cubicBezTo>
                  <a:pt x="36944" y="19850"/>
                  <a:pt x="28689" y="25577"/>
                  <a:pt x="18478" y="25577"/>
                </a:cubicBezTo>
                <a:cubicBezTo>
                  <a:pt x="8267" y="25577"/>
                  <a:pt x="0" y="19862"/>
                  <a:pt x="0" y="12801"/>
                </a:cubicBezTo>
                <a:cubicBezTo>
                  <a:pt x="0" y="5740"/>
                  <a:pt x="8255" y="0"/>
                  <a:pt x="18478" y="0"/>
                </a:cubicBezTo>
                <a:cubicBezTo>
                  <a:pt x="28702" y="0"/>
                  <a:pt x="36944" y="5715"/>
                  <a:pt x="36944" y="12801"/>
                </a:cubicBezTo>
              </a:path>
            </a:pathLst>
          </a:custGeom>
          <a:solidFill>
            <a:srgbClr val="C5E6DA">
              <a:alpha val="100000"/>
            </a:srgbClr>
          </a:solidFill>
          <a:ln w="1563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18" name="Freeform 1218"/>
          <p:cNvSpPr/>
          <p:nvPr/>
        </p:nvSpPr>
        <p:spPr>
          <a:xfrm rot="0" flipH="0" flipV="0">
            <a:off x="16315215" y="8874436"/>
            <a:ext cx="45671" cy="31519"/>
          </a:xfrm>
          <a:custGeom>
            <a:pathLst>
              <a:path w="36944" h="25604">
                <a:moveTo>
                  <a:pt x="36944" y="12802"/>
                </a:moveTo>
                <a:cubicBezTo>
                  <a:pt x="36944" y="19876"/>
                  <a:pt x="28689" y="25604"/>
                  <a:pt x="18479" y="25604"/>
                </a:cubicBezTo>
                <a:cubicBezTo>
                  <a:pt x="8268" y="25604"/>
                  <a:pt x="0" y="19889"/>
                  <a:pt x="0" y="12802"/>
                </a:cubicBezTo>
                <a:cubicBezTo>
                  <a:pt x="0" y="5715"/>
                  <a:pt x="8255" y="0"/>
                  <a:pt x="18479" y="0"/>
                </a:cubicBezTo>
                <a:cubicBezTo>
                  <a:pt x="28702" y="0"/>
                  <a:pt x="36944" y="5715"/>
                  <a:pt x="36944" y="12802"/>
                </a:cubicBezTo>
              </a:path>
            </a:pathLst>
          </a:custGeom>
          <a:solidFill>
            <a:srgbClr val="C5E6DA">
              <a:alpha val="100000"/>
            </a:srgbClr>
          </a:solidFill>
          <a:ln w="1563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19" name="Picture 1219">
            <a:hlinkClick r:id="rId100"/>
          </p:cNvPr>
          <p:cNvPicPr>
            <a:picLocks noChangeAspect="0" noChangeArrowheads="1"/>
          </p:cNvPicPr>
          <p:nvPr/>
        </p:nvPicPr>
        <p:blipFill>
          <a:blip r:embed="rId12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4138138" y="5093912"/>
            <a:ext cx="10263661" cy="480372"/>
          </a:xfrm>
          <a:prstGeom prst="rect">
            <a:avLst/>
          </a:prstGeom>
          <a:noFill/>
          <a:extLst/>
        </p:spPr>
      </p:pic>
      <p:pic>
        <p:nvPicPr>
          <p:cNvPr id="1220" name="Picture 1220"/>
          <p:cNvPicPr>
            <a:picLocks noChangeAspect="0" noChangeArrowheads="1"/>
          </p:cNvPicPr>
          <p:nvPr/>
        </p:nvPicPr>
        <p:blipFill>
          <a:blip r:embed="rId12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7839933"/>
            <a:ext cx="2635826" cy="2447067"/>
          </a:xfrm>
          <a:prstGeom prst="rect">
            <a:avLst/>
          </a:prstGeom>
          <a:noFill/>
          <a:extLst/>
        </p:spPr>
      </p:pic>
      <p:pic>
        <p:nvPicPr>
          <p:cNvPr id="1221" name="Picture 1221"/>
          <p:cNvPicPr>
            <a:picLocks noChangeAspect="0" noChangeArrowheads="1"/>
          </p:cNvPicPr>
          <p:nvPr/>
        </p:nvPicPr>
        <p:blipFill>
          <a:blip r:embed="rId12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401443" y="1"/>
            <a:ext cx="1886556" cy="1901521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sp>
        <p:nvSpPr>
          <p:cNvPr id="1222" name="Freeform 1222"/>
          <p:cNvSpPr/>
          <p:nvPr/>
        </p:nvSpPr>
        <p:spPr>
          <a:xfrm rot="0" flipH="0" flipV="1">
            <a:off x="0" y="-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3" name="Freeform 1223"/>
          <p:cNvSpPr/>
          <p:nvPr/>
        </p:nvSpPr>
        <p:spPr>
          <a:xfrm rot="0" flipH="0" flipV="1">
            <a:off x="0" y="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4" name="Freeform 1224"/>
          <p:cNvSpPr/>
          <p:nvPr/>
        </p:nvSpPr>
        <p:spPr>
          <a:xfrm rot="0" flipH="0" flipV="1">
            <a:off x="0" y="1739093"/>
            <a:ext cx="18287998" cy="9524"/>
          </a:xfrm>
          <a:custGeom>
            <a:pathLst>
              <a:path w="24384000" h="12700">
                <a:moveTo>
                  <a:pt x="0" y="12700"/>
                </a:moveTo>
                <a:lnTo>
                  <a:pt x="24384000" y="12700"/>
                </a:lnTo>
                <a:lnTo>
                  <a:pt x="2438400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25" name="Picture 1225"/>
          <p:cNvPicPr>
            <a:picLocks noChangeAspect="0" noChangeArrowheads="1"/>
          </p:cNvPicPr>
          <p:nvPr/>
        </p:nvPicPr>
        <p:blipFill>
          <a:blip r:embed="rId12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0394835" y="4945825"/>
            <a:ext cx="5772264" cy="1123759"/>
          </a:xfrm>
          <a:prstGeom prst="rect">
            <a:avLst/>
          </a:prstGeom>
          <a:noFill/>
          <a:extLst/>
        </p:spPr>
      </p:pic>
      <p:sp>
        <p:nvSpPr>
          <p:cNvPr id="1226" name="Freeform 1226"/>
          <p:cNvSpPr/>
          <p:nvPr/>
        </p:nvSpPr>
        <p:spPr>
          <a:xfrm rot="-10800000" flipH="0" flipV="0">
            <a:off x="2854312" y="7437702"/>
            <a:ext cx="5690990" cy="2847974"/>
          </a:xfrm>
          <a:custGeom>
            <a:pathLst>
              <a:path w="1502410" h="751840">
                <a:moveTo>
                  <a:pt x="1502410" y="751840"/>
                </a:moveTo>
                <a:cubicBezTo>
                  <a:pt x="1502410" y="336550"/>
                  <a:pt x="1165860" y="0"/>
                  <a:pt x="750570" y="0"/>
                </a:cubicBezTo>
                <a:cubicBezTo>
                  <a:pt x="335280" y="0"/>
                  <a:pt x="0" y="336550"/>
                  <a:pt x="0" y="751840"/>
                </a:cubicBezTo>
                <a:lnTo>
                  <a:pt x="1502410" y="751840"/>
                </a:lnTo>
                <a:close/>
                <a:moveTo>
                  <a:pt x="0" y="751840"/>
                </a:moveTo>
              </a:path>
            </a:pathLst>
          </a:custGeom>
          <a:solidFill>
            <a:srgbClr val="FFDE59">
              <a:alpha val="100000"/>
            </a:srgbClr>
          </a:solidFill>
          <a:ln w="4810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7" name="Freeform 1227"/>
          <p:cNvSpPr/>
          <p:nvPr/>
        </p:nvSpPr>
        <p:spPr>
          <a:xfrm rot="-5400000" flipH="0" flipV="1">
            <a:off x="-1421502" y="3165605"/>
            <a:ext cx="5690990" cy="2847974"/>
          </a:xfrm>
          <a:custGeom>
            <a:pathLst>
              <a:path w="1502410" h="751840">
                <a:moveTo>
                  <a:pt x="1502410" y="751840"/>
                </a:moveTo>
                <a:cubicBezTo>
                  <a:pt x="1502410" y="336550"/>
                  <a:pt x="1165860" y="0"/>
                  <a:pt x="750570" y="0"/>
                </a:cubicBezTo>
                <a:cubicBezTo>
                  <a:pt x="335280" y="0"/>
                  <a:pt x="0" y="336550"/>
                  <a:pt x="0" y="751840"/>
                </a:cubicBezTo>
                <a:lnTo>
                  <a:pt x="1502410" y="751840"/>
                </a:lnTo>
                <a:close/>
                <a:moveTo>
                  <a:pt x="0" y="751840"/>
                </a:moveTo>
              </a:path>
            </a:pathLst>
          </a:custGeom>
          <a:solidFill>
            <a:srgbClr val="FF1495">
              <a:alpha val="100000"/>
            </a:srgbClr>
          </a:solidFill>
          <a:ln w="48106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8" name="Freeform 1228"/>
          <p:cNvSpPr/>
          <p:nvPr/>
        </p:nvSpPr>
        <p:spPr>
          <a:xfrm rot="0" flipH="0" flipV="1">
            <a:off x="18" y="7447282"/>
            <a:ext cx="2847938" cy="2847974"/>
          </a:xfrm>
          <a:custGeom>
            <a:pathLst>
              <a:path w="4981854" h="4981918">
                <a:moveTo>
                  <a:pt x="2490914" y="4981918"/>
                </a:moveTo>
                <a:lnTo>
                  <a:pt x="0" y="4981918"/>
                </a:lnTo>
                <a:lnTo>
                  <a:pt x="2490914" y="2490941"/>
                </a:lnTo>
                <a:lnTo>
                  <a:pt x="4981854" y="0"/>
                </a:lnTo>
                <a:lnTo>
                  <a:pt x="4981854" y="2490941"/>
                </a:lnTo>
                <a:lnTo>
                  <a:pt x="4981854" y="4981918"/>
                </a:lnTo>
                <a:lnTo>
                  <a:pt x="2490914" y="4981918"/>
                </a:lnTo>
                <a:close/>
                <a:moveTo>
                  <a:pt x="0" y="4981918"/>
                </a:moveTo>
              </a:path>
            </a:pathLst>
          </a:custGeom>
          <a:solidFill>
            <a:srgbClr val="642EC7">
              <a:alpha val="100000"/>
            </a:srgbClr>
          </a:solidFill>
          <a:ln w="726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29" name="Freeform 1229"/>
          <p:cNvSpPr/>
          <p:nvPr/>
        </p:nvSpPr>
        <p:spPr>
          <a:xfrm rot="0" flipH="0" flipV="0">
            <a:off x="5693592" y="4587988"/>
            <a:ext cx="2847974" cy="2847957"/>
          </a:xfrm>
          <a:custGeom>
            <a:pathLst>
              <a:path w="6350000" h="6349962">
                <a:moveTo>
                  <a:pt x="6350000" y="6349962"/>
                </a:moveTo>
                <a:cubicBezTo>
                  <a:pt x="2842996" y="6349962"/>
                  <a:pt x="25" y="3506991"/>
                  <a:pt x="0" y="0"/>
                </a:cubicBezTo>
                <a:lnTo>
                  <a:pt x="6350000" y="0"/>
                </a:lnTo>
                <a:lnTo>
                  <a:pt x="6350000" y="6349962"/>
                </a:lnTo>
                <a:close/>
                <a:moveTo>
                  <a:pt x="0" y="6349962"/>
                </a:moveTo>
              </a:path>
            </a:pathLst>
          </a:custGeom>
          <a:solidFill>
            <a:srgbClr val="FF1495">
              <a:alpha val="100000"/>
            </a:srgbClr>
          </a:solidFill>
          <a:ln w="569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" name="Freeform 1230"/>
          <p:cNvSpPr/>
          <p:nvPr/>
        </p:nvSpPr>
        <p:spPr>
          <a:xfrm rot="0" flipH="0" flipV="1">
            <a:off x="2849302" y="1748678"/>
            <a:ext cx="2850453" cy="5682028"/>
          </a:xfrm>
          <a:custGeom>
            <a:pathLst>
              <a:path w="1917700" h="3822700">
                <a:moveTo>
                  <a:pt x="0" y="3822700"/>
                </a:moveTo>
                <a:lnTo>
                  <a:pt x="1917700" y="3822700"/>
                </a:lnTo>
                <a:lnTo>
                  <a:pt x="1917700" y="0"/>
                </a:lnTo>
                <a:lnTo>
                  <a:pt x="0" y="0"/>
                </a:lnTo>
                <a:lnTo>
                  <a:pt x="0" y="3822700"/>
                </a:lnTo>
                <a:close/>
              </a:path>
            </a:pathLst>
          </a:custGeom>
          <a:solidFill>
            <a:srgbClr val="019D97">
              <a:alpha val="100000"/>
            </a:srgbClr>
          </a:solidFill>
          <a:ln w="18877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1" name="Freeform 1231"/>
          <p:cNvSpPr/>
          <p:nvPr/>
        </p:nvSpPr>
        <p:spPr>
          <a:xfrm rot="0" flipH="0" flipV="1">
            <a:off x="5703117" y="1739093"/>
            <a:ext cx="2847974" cy="2847974"/>
          </a:xfrm>
          <a:custGeom>
            <a:pathLst>
              <a:path w="457200" h="457200">
                <a:moveTo>
                  <a:pt x="457200" y="228600"/>
                </a:moveTo>
                <a:cubicBezTo>
                  <a:pt x="457199" y="224859"/>
                  <a:pt x="457108" y="221120"/>
                  <a:pt x="456924" y="217384"/>
                </a:cubicBezTo>
                <a:cubicBezTo>
                  <a:pt x="456741" y="213647"/>
                  <a:pt x="456465" y="209917"/>
                  <a:pt x="456099" y="206194"/>
                </a:cubicBezTo>
                <a:cubicBezTo>
                  <a:pt x="455732" y="202471"/>
                  <a:pt x="455274" y="198759"/>
                  <a:pt x="454725" y="195058"/>
                </a:cubicBezTo>
                <a:cubicBezTo>
                  <a:pt x="454176" y="191357"/>
                  <a:pt x="453537" y="187672"/>
                  <a:pt x="452807" y="184003"/>
                </a:cubicBezTo>
                <a:cubicBezTo>
                  <a:pt x="452077" y="180334"/>
                  <a:pt x="451258" y="176684"/>
                  <a:pt x="450349" y="173055"/>
                </a:cubicBezTo>
                <a:cubicBezTo>
                  <a:pt x="449440" y="169426"/>
                  <a:pt x="448442" y="165822"/>
                  <a:pt x="447356" y="162241"/>
                </a:cubicBezTo>
                <a:cubicBezTo>
                  <a:pt x="446270" y="158661"/>
                  <a:pt x="445097" y="155110"/>
                  <a:pt x="443836" y="151588"/>
                </a:cubicBezTo>
                <a:cubicBezTo>
                  <a:pt x="442576" y="148065"/>
                  <a:pt x="441230" y="144576"/>
                  <a:pt x="439798" y="141119"/>
                </a:cubicBezTo>
                <a:cubicBezTo>
                  <a:pt x="438367" y="137663"/>
                  <a:pt x="436851" y="134243"/>
                  <a:pt x="435251" y="130861"/>
                </a:cubicBezTo>
                <a:cubicBezTo>
                  <a:pt x="433652" y="127479"/>
                  <a:pt x="431970" y="124139"/>
                  <a:pt x="430207" y="120839"/>
                </a:cubicBezTo>
                <a:cubicBezTo>
                  <a:pt x="428443" y="117540"/>
                  <a:pt x="426600" y="114286"/>
                  <a:pt x="424676" y="111077"/>
                </a:cubicBezTo>
                <a:cubicBezTo>
                  <a:pt x="422753" y="107868"/>
                  <a:pt x="420752" y="104708"/>
                  <a:pt x="418673" y="101597"/>
                </a:cubicBezTo>
                <a:cubicBezTo>
                  <a:pt x="416595" y="98486"/>
                  <a:pt x="414441" y="95429"/>
                  <a:pt x="412213" y="92424"/>
                </a:cubicBezTo>
                <a:cubicBezTo>
                  <a:pt x="409984" y="89419"/>
                  <a:pt x="407683" y="86470"/>
                  <a:pt x="405310" y="83578"/>
                </a:cubicBezTo>
                <a:cubicBezTo>
                  <a:pt x="402936" y="80686"/>
                  <a:pt x="400493" y="77854"/>
                  <a:pt x="397981" y="75082"/>
                </a:cubicBezTo>
                <a:cubicBezTo>
                  <a:pt x="395468" y="72310"/>
                  <a:pt x="392889" y="69601"/>
                  <a:pt x="390244" y="66956"/>
                </a:cubicBezTo>
                <a:cubicBezTo>
                  <a:pt x="387599" y="64311"/>
                  <a:pt x="384890" y="61732"/>
                  <a:pt x="382118" y="59219"/>
                </a:cubicBezTo>
                <a:cubicBezTo>
                  <a:pt x="379346" y="56707"/>
                  <a:pt x="376514" y="54264"/>
                  <a:pt x="373622" y="51890"/>
                </a:cubicBezTo>
                <a:cubicBezTo>
                  <a:pt x="370730" y="49517"/>
                  <a:pt x="367781" y="47216"/>
                  <a:pt x="364776" y="44987"/>
                </a:cubicBezTo>
                <a:cubicBezTo>
                  <a:pt x="361771" y="42759"/>
                  <a:pt x="358714" y="40605"/>
                  <a:pt x="355603" y="38527"/>
                </a:cubicBezTo>
                <a:cubicBezTo>
                  <a:pt x="352492" y="36448"/>
                  <a:pt x="349332" y="34447"/>
                  <a:pt x="346123" y="32524"/>
                </a:cubicBezTo>
                <a:cubicBezTo>
                  <a:pt x="342914" y="30600"/>
                  <a:pt x="339660" y="28757"/>
                  <a:pt x="336361" y="26993"/>
                </a:cubicBezTo>
                <a:cubicBezTo>
                  <a:pt x="333061" y="25230"/>
                  <a:pt x="329721" y="23548"/>
                  <a:pt x="326339" y="21949"/>
                </a:cubicBezTo>
                <a:cubicBezTo>
                  <a:pt x="322957" y="20349"/>
                  <a:pt x="319537" y="18833"/>
                  <a:pt x="316081" y="17402"/>
                </a:cubicBezTo>
                <a:cubicBezTo>
                  <a:pt x="312624" y="15970"/>
                  <a:pt x="309135" y="14624"/>
                  <a:pt x="305612" y="13364"/>
                </a:cubicBezTo>
                <a:cubicBezTo>
                  <a:pt x="302090" y="12103"/>
                  <a:pt x="298539" y="10930"/>
                  <a:pt x="294959" y="9844"/>
                </a:cubicBezTo>
                <a:cubicBezTo>
                  <a:pt x="291378" y="8758"/>
                  <a:pt x="287774" y="7760"/>
                  <a:pt x="284145" y="6851"/>
                </a:cubicBezTo>
                <a:cubicBezTo>
                  <a:pt x="280516" y="5942"/>
                  <a:pt x="276866" y="5123"/>
                  <a:pt x="273197" y="4393"/>
                </a:cubicBezTo>
                <a:cubicBezTo>
                  <a:pt x="269528" y="3663"/>
                  <a:pt x="265843" y="3024"/>
                  <a:pt x="262142" y="2475"/>
                </a:cubicBezTo>
                <a:cubicBezTo>
                  <a:pt x="258441" y="1926"/>
                  <a:pt x="254729" y="1468"/>
                  <a:pt x="251006" y="1101"/>
                </a:cubicBezTo>
                <a:cubicBezTo>
                  <a:pt x="247283" y="735"/>
                  <a:pt x="243553" y="459"/>
                  <a:pt x="239816" y="276"/>
                </a:cubicBezTo>
                <a:cubicBezTo>
                  <a:pt x="236080" y="92"/>
                  <a:pt x="232341" y="1"/>
                  <a:pt x="228600" y="0"/>
                </a:cubicBezTo>
                <a:cubicBezTo>
                  <a:pt x="224858" y="1"/>
                  <a:pt x="221119" y="92"/>
                  <a:pt x="217383" y="276"/>
                </a:cubicBezTo>
                <a:cubicBezTo>
                  <a:pt x="213646" y="459"/>
                  <a:pt x="209916" y="735"/>
                  <a:pt x="206193" y="1101"/>
                </a:cubicBezTo>
                <a:cubicBezTo>
                  <a:pt x="202470" y="1468"/>
                  <a:pt x="198758" y="1926"/>
                  <a:pt x="195057" y="2475"/>
                </a:cubicBezTo>
                <a:cubicBezTo>
                  <a:pt x="191356" y="3024"/>
                  <a:pt x="187671" y="3663"/>
                  <a:pt x="184002" y="4393"/>
                </a:cubicBezTo>
                <a:cubicBezTo>
                  <a:pt x="180333" y="5123"/>
                  <a:pt x="176683" y="5942"/>
                  <a:pt x="173054" y="6851"/>
                </a:cubicBezTo>
                <a:cubicBezTo>
                  <a:pt x="169425" y="7760"/>
                  <a:pt x="165821" y="8758"/>
                  <a:pt x="162240" y="9844"/>
                </a:cubicBezTo>
                <a:cubicBezTo>
                  <a:pt x="158660" y="10930"/>
                  <a:pt x="155109" y="12103"/>
                  <a:pt x="151586" y="13364"/>
                </a:cubicBezTo>
                <a:cubicBezTo>
                  <a:pt x="148064" y="14624"/>
                  <a:pt x="144574" y="15970"/>
                  <a:pt x="141118" y="17402"/>
                </a:cubicBezTo>
                <a:cubicBezTo>
                  <a:pt x="137662" y="18833"/>
                  <a:pt x="134242" y="20349"/>
                  <a:pt x="130860" y="21949"/>
                </a:cubicBezTo>
                <a:cubicBezTo>
                  <a:pt x="127478" y="23548"/>
                  <a:pt x="124138" y="25230"/>
                  <a:pt x="120838" y="26993"/>
                </a:cubicBezTo>
                <a:cubicBezTo>
                  <a:pt x="117539" y="28757"/>
                  <a:pt x="114285" y="30600"/>
                  <a:pt x="111076" y="32524"/>
                </a:cubicBezTo>
                <a:cubicBezTo>
                  <a:pt x="107867" y="34447"/>
                  <a:pt x="104707" y="36448"/>
                  <a:pt x="101596" y="38527"/>
                </a:cubicBezTo>
                <a:cubicBezTo>
                  <a:pt x="98485" y="40605"/>
                  <a:pt x="95428" y="42759"/>
                  <a:pt x="92423" y="44987"/>
                </a:cubicBezTo>
                <a:cubicBezTo>
                  <a:pt x="89418" y="47216"/>
                  <a:pt x="86469" y="49517"/>
                  <a:pt x="83577" y="51890"/>
                </a:cubicBezTo>
                <a:cubicBezTo>
                  <a:pt x="80685" y="54264"/>
                  <a:pt x="77853" y="56707"/>
                  <a:pt x="75081" y="59219"/>
                </a:cubicBezTo>
                <a:cubicBezTo>
                  <a:pt x="72309" y="61732"/>
                  <a:pt x="69600" y="64311"/>
                  <a:pt x="66955" y="66956"/>
                </a:cubicBezTo>
                <a:cubicBezTo>
                  <a:pt x="64309" y="69601"/>
                  <a:pt x="61731" y="72310"/>
                  <a:pt x="59218" y="75082"/>
                </a:cubicBezTo>
                <a:cubicBezTo>
                  <a:pt x="56706" y="77854"/>
                  <a:pt x="54263" y="80686"/>
                  <a:pt x="51889" y="83578"/>
                </a:cubicBezTo>
                <a:cubicBezTo>
                  <a:pt x="49516" y="86470"/>
                  <a:pt x="47215" y="89419"/>
                  <a:pt x="44986" y="92424"/>
                </a:cubicBezTo>
                <a:cubicBezTo>
                  <a:pt x="42758" y="95429"/>
                  <a:pt x="40604" y="98486"/>
                  <a:pt x="38526" y="101597"/>
                </a:cubicBezTo>
                <a:cubicBezTo>
                  <a:pt x="36447" y="104708"/>
                  <a:pt x="34446" y="107868"/>
                  <a:pt x="32523" y="111077"/>
                </a:cubicBezTo>
                <a:cubicBezTo>
                  <a:pt x="30599" y="114286"/>
                  <a:pt x="28756" y="117540"/>
                  <a:pt x="26992" y="120839"/>
                </a:cubicBezTo>
                <a:cubicBezTo>
                  <a:pt x="25229" y="124139"/>
                  <a:pt x="23547" y="127479"/>
                  <a:pt x="21948" y="130861"/>
                </a:cubicBezTo>
                <a:cubicBezTo>
                  <a:pt x="20348" y="134243"/>
                  <a:pt x="18832" y="137663"/>
                  <a:pt x="17401" y="141119"/>
                </a:cubicBezTo>
                <a:cubicBezTo>
                  <a:pt x="15969" y="144576"/>
                  <a:pt x="14623" y="148065"/>
                  <a:pt x="13363" y="151588"/>
                </a:cubicBezTo>
                <a:cubicBezTo>
                  <a:pt x="12102" y="155110"/>
                  <a:pt x="10929" y="158661"/>
                  <a:pt x="9843" y="162241"/>
                </a:cubicBezTo>
                <a:cubicBezTo>
                  <a:pt x="8757" y="165822"/>
                  <a:pt x="7759" y="169426"/>
                  <a:pt x="6850" y="173055"/>
                </a:cubicBezTo>
                <a:cubicBezTo>
                  <a:pt x="5941" y="176684"/>
                  <a:pt x="5122" y="180334"/>
                  <a:pt x="4392" y="184003"/>
                </a:cubicBezTo>
                <a:cubicBezTo>
                  <a:pt x="3662" y="187672"/>
                  <a:pt x="3023" y="191357"/>
                  <a:pt x="2474" y="195058"/>
                </a:cubicBezTo>
                <a:cubicBezTo>
                  <a:pt x="1925" y="198759"/>
                  <a:pt x="1467" y="202471"/>
                  <a:pt x="1100" y="206194"/>
                </a:cubicBezTo>
                <a:cubicBezTo>
                  <a:pt x="734" y="209917"/>
                  <a:pt x="458" y="213647"/>
                  <a:pt x="275" y="217384"/>
                </a:cubicBezTo>
                <a:cubicBezTo>
                  <a:pt x="91" y="221120"/>
                  <a:pt x="0" y="224859"/>
                  <a:pt x="0" y="228600"/>
                </a:cubicBezTo>
                <a:cubicBezTo>
                  <a:pt x="0" y="232342"/>
                  <a:pt x="91" y="236081"/>
                  <a:pt x="275" y="239817"/>
                </a:cubicBezTo>
                <a:cubicBezTo>
                  <a:pt x="458" y="243554"/>
                  <a:pt x="734" y="247284"/>
                  <a:pt x="1100" y="251007"/>
                </a:cubicBezTo>
                <a:cubicBezTo>
                  <a:pt x="1467" y="254730"/>
                  <a:pt x="1925" y="258442"/>
                  <a:pt x="2474" y="262143"/>
                </a:cubicBezTo>
                <a:cubicBezTo>
                  <a:pt x="3023" y="265844"/>
                  <a:pt x="3662" y="269529"/>
                  <a:pt x="4392" y="273198"/>
                </a:cubicBezTo>
                <a:cubicBezTo>
                  <a:pt x="5122" y="276867"/>
                  <a:pt x="5941" y="280517"/>
                  <a:pt x="6850" y="284146"/>
                </a:cubicBezTo>
                <a:cubicBezTo>
                  <a:pt x="7759" y="287775"/>
                  <a:pt x="8757" y="291379"/>
                  <a:pt x="9843" y="294960"/>
                </a:cubicBezTo>
                <a:cubicBezTo>
                  <a:pt x="10929" y="298540"/>
                  <a:pt x="12102" y="302091"/>
                  <a:pt x="13363" y="305614"/>
                </a:cubicBezTo>
                <a:cubicBezTo>
                  <a:pt x="14623" y="309136"/>
                  <a:pt x="15969" y="312626"/>
                  <a:pt x="17401" y="316082"/>
                </a:cubicBezTo>
                <a:cubicBezTo>
                  <a:pt x="18832" y="319538"/>
                  <a:pt x="20348" y="322958"/>
                  <a:pt x="21948" y="326340"/>
                </a:cubicBezTo>
                <a:cubicBezTo>
                  <a:pt x="23547" y="329722"/>
                  <a:pt x="25229" y="333062"/>
                  <a:pt x="26992" y="336362"/>
                </a:cubicBezTo>
                <a:cubicBezTo>
                  <a:pt x="28756" y="339661"/>
                  <a:pt x="30599" y="342915"/>
                  <a:pt x="32523" y="346124"/>
                </a:cubicBezTo>
                <a:cubicBezTo>
                  <a:pt x="34446" y="349333"/>
                  <a:pt x="36447" y="352493"/>
                  <a:pt x="38526" y="355604"/>
                </a:cubicBezTo>
                <a:cubicBezTo>
                  <a:pt x="40604" y="358715"/>
                  <a:pt x="42758" y="361772"/>
                  <a:pt x="44986" y="364777"/>
                </a:cubicBezTo>
                <a:cubicBezTo>
                  <a:pt x="47215" y="367782"/>
                  <a:pt x="49516" y="370731"/>
                  <a:pt x="51889" y="373623"/>
                </a:cubicBezTo>
                <a:cubicBezTo>
                  <a:pt x="54263" y="376515"/>
                  <a:pt x="56706" y="379347"/>
                  <a:pt x="59218" y="382119"/>
                </a:cubicBezTo>
                <a:cubicBezTo>
                  <a:pt x="61731" y="384891"/>
                  <a:pt x="64309" y="387600"/>
                  <a:pt x="66955" y="390245"/>
                </a:cubicBezTo>
                <a:cubicBezTo>
                  <a:pt x="69600" y="392891"/>
                  <a:pt x="72309" y="395469"/>
                  <a:pt x="75081" y="397982"/>
                </a:cubicBezTo>
                <a:cubicBezTo>
                  <a:pt x="77853" y="400494"/>
                  <a:pt x="80685" y="402937"/>
                  <a:pt x="83577" y="405311"/>
                </a:cubicBezTo>
                <a:cubicBezTo>
                  <a:pt x="86469" y="407684"/>
                  <a:pt x="89418" y="409985"/>
                  <a:pt x="92423" y="412214"/>
                </a:cubicBezTo>
                <a:cubicBezTo>
                  <a:pt x="95428" y="414442"/>
                  <a:pt x="98485" y="416596"/>
                  <a:pt x="101596" y="418674"/>
                </a:cubicBezTo>
                <a:cubicBezTo>
                  <a:pt x="104707" y="420753"/>
                  <a:pt x="107867" y="422754"/>
                  <a:pt x="111076" y="424677"/>
                </a:cubicBezTo>
                <a:cubicBezTo>
                  <a:pt x="114285" y="426601"/>
                  <a:pt x="117539" y="428444"/>
                  <a:pt x="120838" y="430208"/>
                </a:cubicBezTo>
                <a:cubicBezTo>
                  <a:pt x="124138" y="431971"/>
                  <a:pt x="127478" y="433653"/>
                  <a:pt x="130860" y="435252"/>
                </a:cubicBezTo>
                <a:cubicBezTo>
                  <a:pt x="134242" y="436852"/>
                  <a:pt x="137662" y="438368"/>
                  <a:pt x="141118" y="439799"/>
                </a:cubicBezTo>
                <a:cubicBezTo>
                  <a:pt x="144574" y="441231"/>
                  <a:pt x="148064" y="442577"/>
                  <a:pt x="151586" y="443837"/>
                </a:cubicBezTo>
                <a:cubicBezTo>
                  <a:pt x="155109" y="445098"/>
                  <a:pt x="158660" y="446271"/>
                  <a:pt x="162240" y="447357"/>
                </a:cubicBezTo>
                <a:cubicBezTo>
                  <a:pt x="165821" y="448443"/>
                  <a:pt x="169425" y="449441"/>
                  <a:pt x="173054" y="450350"/>
                </a:cubicBezTo>
                <a:cubicBezTo>
                  <a:pt x="176683" y="451259"/>
                  <a:pt x="180333" y="452078"/>
                  <a:pt x="184002" y="452808"/>
                </a:cubicBezTo>
                <a:cubicBezTo>
                  <a:pt x="187671" y="453538"/>
                  <a:pt x="191356" y="454177"/>
                  <a:pt x="195057" y="454726"/>
                </a:cubicBezTo>
                <a:cubicBezTo>
                  <a:pt x="198758" y="455275"/>
                  <a:pt x="202470" y="455733"/>
                  <a:pt x="206193" y="456100"/>
                </a:cubicBezTo>
                <a:cubicBezTo>
                  <a:pt x="209916" y="456466"/>
                  <a:pt x="213646" y="456742"/>
                  <a:pt x="217383" y="456925"/>
                </a:cubicBezTo>
                <a:cubicBezTo>
                  <a:pt x="221119" y="457109"/>
                  <a:pt x="224858" y="457200"/>
                  <a:pt x="228600" y="457200"/>
                </a:cubicBezTo>
                <a:cubicBezTo>
                  <a:pt x="232341" y="457200"/>
                  <a:pt x="236080" y="457109"/>
                  <a:pt x="239816" y="456925"/>
                </a:cubicBezTo>
                <a:cubicBezTo>
                  <a:pt x="243553" y="456742"/>
                  <a:pt x="247283" y="456466"/>
                  <a:pt x="251006" y="456100"/>
                </a:cubicBezTo>
                <a:cubicBezTo>
                  <a:pt x="254729" y="455733"/>
                  <a:pt x="258441" y="455275"/>
                  <a:pt x="262142" y="454726"/>
                </a:cubicBezTo>
                <a:cubicBezTo>
                  <a:pt x="265843" y="454177"/>
                  <a:pt x="269528" y="453538"/>
                  <a:pt x="273197" y="452808"/>
                </a:cubicBezTo>
                <a:cubicBezTo>
                  <a:pt x="276866" y="452078"/>
                  <a:pt x="280516" y="451259"/>
                  <a:pt x="284145" y="450350"/>
                </a:cubicBezTo>
                <a:cubicBezTo>
                  <a:pt x="287774" y="449441"/>
                  <a:pt x="291378" y="448443"/>
                  <a:pt x="294959" y="447357"/>
                </a:cubicBezTo>
                <a:cubicBezTo>
                  <a:pt x="298539" y="446271"/>
                  <a:pt x="302090" y="445098"/>
                  <a:pt x="305612" y="443837"/>
                </a:cubicBezTo>
                <a:cubicBezTo>
                  <a:pt x="309135" y="442577"/>
                  <a:pt x="312624" y="441231"/>
                  <a:pt x="316081" y="439799"/>
                </a:cubicBezTo>
                <a:cubicBezTo>
                  <a:pt x="319537" y="438368"/>
                  <a:pt x="322957" y="436852"/>
                  <a:pt x="326339" y="435252"/>
                </a:cubicBezTo>
                <a:cubicBezTo>
                  <a:pt x="329721" y="433653"/>
                  <a:pt x="333061" y="431971"/>
                  <a:pt x="336361" y="430208"/>
                </a:cubicBezTo>
                <a:cubicBezTo>
                  <a:pt x="339660" y="428444"/>
                  <a:pt x="342914" y="426601"/>
                  <a:pt x="346123" y="424677"/>
                </a:cubicBezTo>
                <a:cubicBezTo>
                  <a:pt x="349332" y="422754"/>
                  <a:pt x="352492" y="420753"/>
                  <a:pt x="355603" y="418674"/>
                </a:cubicBezTo>
                <a:cubicBezTo>
                  <a:pt x="358714" y="416596"/>
                  <a:pt x="361771" y="414442"/>
                  <a:pt x="364776" y="412214"/>
                </a:cubicBezTo>
                <a:cubicBezTo>
                  <a:pt x="367781" y="409985"/>
                  <a:pt x="370730" y="407684"/>
                  <a:pt x="373622" y="405311"/>
                </a:cubicBezTo>
                <a:cubicBezTo>
                  <a:pt x="376514" y="402937"/>
                  <a:pt x="379346" y="400494"/>
                  <a:pt x="382118" y="397982"/>
                </a:cubicBezTo>
                <a:cubicBezTo>
                  <a:pt x="384890" y="395469"/>
                  <a:pt x="387599" y="392891"/>
                  <a:pt x="390244" y="390245"/>
                </a:cubicBezTo>
                <a:cubicBezTo>
                  <a:pt x="392889" y="387600"/>
                  <a:pt x="395468" y="384891"/>
                  <a:pt x="397981" y="382119"/>
                </a:cubicBezTo>
                <a:cubicBezTo>
                  <a:pt x="400493" y="379347"/>
                  <a:pt x="402936" y="376515"/>
                  <a:pt x="405310" y="373623"/>
                </a:cubicBezTo>
                <a:cubicBezTo>
                  <a:pt x="407683" y="370731"/>
                  <a:pt x="409984" y="367782"/>
                  <a:pt x="412213" y="364777"/>
                </a:cubicBezTo>
                <a:cubicBezTo>
                  <a:pt x="414441" y="361772"/>
                  <a:pt x="416595" y="358715"/>
                  <a:pt x="418673" y="355604"/>
                </a:cubicBezTo>
                <a:cubicBezTo>
                  <a:pt x="420752" y="352493"/>
                  <a:pt x="422753" y="349333"/>
                  <a:pt x="424676" y="346124"/>
                </a:cubicBezTo>
                <a:cubicBezTo>
                  <a:pt x="426600" y="342915"/>
                  <a:pt x="428443" y="339661"/>
                  <a:pt x="430207" y="336362"/>
                </a:cubicBezTo>
                <a:cubicBezTo>
                  <a:pt x="431970" y="333062"/>
                  <a:pt x="433652" y="329722"/>
                  <a:pt x="435251" y="326340"/>
                </a:cubicBezTo>
                <a:cubicBezTo>
                  <a:pt x="436851" y="322958"/>
                  <a:pt x="438367" y="319538"/>
                  <a:pt x="439798" y="316082"/>
                </a:cubicBezTo>
                <a:cubicBezTo>
                  <a:pt x="441230" y="312626"/>
                  <a:pt x="442576" y="309136"/>
                  <a:pt x="443836" y="305614"/>
                </a:cubicBezTo>
                <a:cubicBezTo>
                  <a:pt x="445097" y="302091"/>
                  <a:pt x="446270" y="298540"/>
                  <a:pt x="447356" y="294960"/>
                </a:cubicBezTo>
                <a:cubicBezTo>
                  <a:pt x="448442" y="291379"/>
                  <a:pt x="449440" y="287775"/>
                  <a:pt x="450349" y="284146"/>
                </a:cubicBezTo>
                <a:cubicBezTo>
                  <a:pt x="451258" y="280517"/>
                  <a:pt x="452077" y="276867"/>
                  <a:pt x="452807" y="273198"/>
                </a:cubicBezTo>
                <a:cubicBezTo>
                  <a:pt x="453537" y="269529"/>
                  <a:pt x="454176" y="265844"/>
                  <a:pt x="454725" y="262143"/>
                </a:cubicBezTo>
                <a:cubicBezTo>
                  <a:pt x="455274" y="258442"/>
                  <a:pt x="455732" y="254730"/>
                  <a:pt x="456099" y="251007"/>
                </a:cubicBezTo>
                <a:cubicBezTo>
                  <a:pt x="456465" y="247284"/>
                  <a:pt x="456741" y="243554"/>
                  <a:pt x="456924" y="239817"/>
                </a:cubicBezTo>
                <a:cubicBezTo>
                  <a:pt x="457108" y="236081"/>
                  <a:pt x="457199" y="232342"/>
                  <a:pt x="457200" y="228600"/>
                </a:cubicBezTo>
                <a:close/>
                <a:moveTo>
                  <a:pt x="228600" y="457200"/>
                </a:moveTo>
              </a:path>
            </a:pathLst>
          </a:custGeom>
          <a:solidFill>
            <a:srgbClr val="FFDE59">
              <a:alpha val="100000"/>
            </a:srgbClr>
          </a:solidFill>
          <a:ln w="7911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sp>
        <p:nvSpPr>
          <p:cNvPr id="881" name="Freeform 881"/>
          <p:cNvSpPr/>
          <p:nvPr/>
        </p:nvSpPr>
        <p:spPr>
          <a:xfrm rot="0" flipH="0" flipV="1">
            <a:off x="0" y="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" name="Freeform 882"/>
          <p:cNvSpPr/>
          <p:nvPr/>
        </p:nvSpPr>
        <p:spPr>
          <a:xfrm rot="0" flipH="0" flipV="1">
            <a:off x="0" y="2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83" name="Picture 883"/>
          <p:cNvPicPr>
            <a:picLocks noChangeAspect="0" noChangeArrowheads="1"/>
          </p:cNvPicPr>
          <p:nvPr/>
        </p:nvPicPr>
        <p:blipFill>
          <a:blip r:embed="rId8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2129352" y="1"/>
            <a:ext cx="6158647" cy="10286999"/>
          </a:xfrm>
          <a:prstGeom prst="rect">
            <a:avLst/>
          </a:prstGeom>
          <a:noFill/>
          <a:extLst/>
        </p:spPr>
      </p:pic>
      <p:pic>
        <p:nvPicPr>
          <p:cNvPr id="884" name="Picture 884"/>
          <p:cNvPicPr>
            <a:picLocks noChangeAspect="0" noChangeArrowheads="1"/>
          </p:cNvPicPr>
          <p:nvPr/>
        </p:nvPicPr>
        <p:blipFill>
          <a:blip r:embed="rId8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972145" y="4010759"/>
            <a:ext cx="212254" cy="471325"/>
          </a:xfrm>
          <a:prstGeom prst="rect">
            <a:avLst/>
          </a:prstGeom>
          <a:noFill/>
          <a:extLst/>
        </p:spPr>
      </p:pic>
      <p:pic>
        <p:nvPicPr>
          <p:cNvPr id="885" name="Picture 885"/>
          <p:cNvPicPr>
            <a:picLocks noChangeAspect="0" noChangeArrowheads="1"/>
          </p:cNvPicPr>
          <p:nvPr/>
        </p:nvPicPr>
        <p:blipFill>
          <a:blip r:embed="rId8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2159669" y="4010759"/>
            <a:ext cx="189830" cy="471325"/>
          </a:xfrm>
          <a:prstGeom prst="rect">
            <a:avLst/>
          </a:prstGeom>
          <a:noFill/>
          <a:extLst/>
        </p:spPr>
      </p:pic>
      <p:pic>
        <p:nvPicPr>
          <p:cNvPr id="886" name="Picture 886"/>
          <p:cNvPicPr>
            <a:picLocks noChangeAspect="0" noChangeArrowheads="1"/>
          </p:cNvPicPr>
          <p:nvPr/>
        </p:nvPicPr>
        <p:blipFill>
          <a:blip r:embed="rId8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2324719" y="4010759"/>
            <a:ext cx="3402980" cy="471325"/>
          </a:xfrm>
          <a:prstGeom prst="rect">
            <a:avLst/>
          </a:prstGeom>
          <a:noFill/>
          <a:extLst/>
        </p:spPr>
      </p:pic>
      <p:pic>
        <p:nvPicPr>
          <p:cNvPr id="887" name="Picture 887"/>
          <p:cNvPicPr>
            <a:picLocks noChangeAspect="0" noChangeArrowheads="1"/>
          </p:cNvPicPr>
          <p:nvPr/>
        </p:nvPicPr>
        <p:blipFill>
          <a:blip r:embed="rId8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5706094" y="4010759"/>
            <a:ext cx="351805" cy="471325"/>
          </a:xfrm>
          <a:prstGeom prst="rect">
            <a:avLst/>
          </a:prstGeom>
          <a:noFill/>
          <a:extLst/>
        </p:spPr>
      </p:pic>
      <p:pic>
        <p:nvPicPr>
          <p:cNvPr id="888" name="Picture 888"/>
          <p:cNvPicPr>
            <a:picLocks noChangeAspect="0" noChangeArrowheads="1"/>
          </p:cNvPicPr>
          <p:nvPr/>
        </p:nvPicPr>
        <p:blipFill>
          <a:blip r:embed="rId8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6036195" y="4010759"/>
            <a:ext cx="2168004" cy="471325"/>
          </a:xfrm>
          <a:prstGeom prst="rect">
            <a:avLst/>
          </a:prstGeom>
          <a:noFill/>
          <a:extLst/>
        </p:spPr>
      </p:pic>
      <p:pic>
        <p:nvPicPr>
          <p:cNvPr id="889" name="Picture 889"/>
          <p:cNvPicPr>
            <a:picLocks noChangeAspect="0" noChangeArrowheads="1"/>
          </p:cNvPicPr>
          <p:nvPr/>
        </p:nvPicPr>
        <p:blipFill>
          <a:blip r:embed="rId8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972145" y="4477484"/>
            <a:ext cx="275754" cy="474500"/>
          </a:xfrm>
          <a:prstGeom prst="rect">
            <a:avLst/>
          </a:prstGeom>
          <a:noFill/>
          <a:extLst/>
        </p:spPr>
      </p:pic>
      <p:pic>
        <p:nvPicPr>
          <p:cNvPr id="890" name="Picture 890"/>
          <p:cNvPicPr>
            <a:picLocks noChangeAspect="0" noChangeArrowheads="1"/>
          </p:cNvPicPr>
          <p:nvPr/>
        </p:nvPicPr>
        <p:blipFill>
          <a:blip r:embed="rId8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2231701" y="4477484"/>
            <a:ext cx="181298" cy="474500"/>
          </a:xfrm>
          <a:prstGeom prst="rect">
            <a:avLst/>
          </a:prstGeom>
          <a:noFill/>
          <a:extLst/>
        </p:spPr>
      </p:pic>
      <p:pic>
        <p:nvPicPr>
          <p:cNvPr id="891" name="Picture 891"/>
          <p:cNvPicPr>
            <a:picLocks noChangeAspect="0" noChangeArrowheads="1"/>
          </p:cNvPicPr>
          <p:nvPr/>
        </p:nvPicPr>
        <p:blipFill>
          <a:blip r:embed="rId8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2396752" y="4477484"/>
            <a:ext cx="2645147" cy="474500"/>
          </a:xfrm>
          <a:prstGeom prst="rect">
            <a:avLst/>
          </a:prstGeom>
          <a:noFill/>
          <a:extLst/>
        </p:spPr>
      </p:pic>
      <p:pic>
        <p:nvPicPr>
          <p:cNvPr id="892" name="Picture 892"/>
          <p:cNvPicPr>
            <a:picLocks noChangeAspect="0" noChangeArrowheads="1"/>
          </p:cNvPicPr>
          <p:nvPr/>
        </p:nvPicPr>
        <p:blipFill>
          <a:blip r:embed="rId8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5016573" y="4477484"/>
            <a:ext cx="1003226" cy="474500"/>
          </a:xfrm>
          <a:prstGeom prst="rect">
            <a:avLst/>
          </a:prstGeom>
          <a:noFill/>
          <a:extLst/>
        </p:spPr>
      </p:pic>
      <p:pic>
        <p:nvPicPr>
          <p:cNvPr id="893" name="Picture 893"/>
          <p:cNvPicPr>
            <a:picLocks noChangeAspect="0" noChangeArrowheads="1"/>
          </p:cNvPicPr>
          <p:nvPr/>
        </p:nvPicPr>
        <p:blipFill>
          <a:blip r:embed="rId8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6006875" y="4477484"/>
            <a:ext cx="2197324" cy="474500"/>
          </a:xfrm>
          <a:prstGeom prst="rect">
            <a:avLst/>
          </a:prstGeom>
          <a:noFill/>
          <a:extLst/>
        </p:spPr>
      </p:pic>
      <p:pic>
        <p:nvPicPr>
          <p:cNvPr id="894" name="Picture 894"/>
          <p:cNvPicPr>
            <a:picLocks noChangeAspect="0" noChangeArrowheads="1"/>
          </p:cNvPicPr>
          <p:nvPr/>
        </p:nvPicPr>
        <p:blipFill>
          <a:blip r:embed="rId8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972145" y="4944209"/>
            <a:ext cx="288454" cy="477675"/>
          </a:xfrm>
          <a:prstGeom prst="rect">
            <a:avLst/>
          </a:prstGeom>
          <a:noFill/>
          <a:extLst/>
        </p:spPr>
      </p:pic>
      <p:pic>
        <p:nvPicPr>
          <p:cNvPr id="895" name="Picture 895"/>
          <p:cNvPicPr>
            <a:picLocks noChangeAspect="0" noChangeArrowheads="1"/>
          </p:cNvPicPr>
          <p:nvPr/>
        </p:nvPicPr>
        <p:blipFill>
          <a:blip r:embed="rId8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2237208" y="4944209"/>
            <a:ext cx="188491" cy="477675"/>
          </a:xfrm>
          <a:prstGeom prst="rect">
            <a:avLst/>
          </a:prstGeom>
          <a:noFill/>
          <a:extLst/>
        </p:spPr>
      </p:pic>
      <p:pic>
        <p:nvPicPr>
          <p:cNvPr id="896" name="Picture 896"/>
          <p:cNvPicPr>
            <a:picLocks noChangeAspect="0" noChangeArrowheads="1"/>
          </p:cNvPicPr>
          <p:nvPr/>
        </p:nvPicPr>
        <p:blipFill>
          <a:blip r:embed="rId8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2402258" y="4944209"/>
            <a:ext cx="2639641" cy="477675"/>
          </a:xfrm>
          <a:prstGeom prst="rect">
            <a:avLst/>
          </a:prstGeom>
          <a:noFill/>
          <a:extLst/>
        </p:spPr>
      </p:pic>
      <p:pic>
        <p:nvPicPr>
          <p:cNvPr id="897" name="Picture 897"/>
          <p:cNvPicPr>
            <a:picLocks noChangeAspect="0" noChangeArrowheads="1"/>
          </p:cNvPicPr>
          <p:nvPr/>
        </p:nvPicPr>
        <p:blipFill>
          <a:blip r:embed="rId8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5023122" y="4944209"/>
            <a:ext cx="1009377" cy="477675"/>
          </a:xfrm>
          <a:prstGeom prst="rect">
            <a:avLst/>
          </a:prstGeom>
          <a:noFill/>
          <a:extLst/>
        </p:spPr>
      </p:pic>
      <p:pic>
        <p:nvPicPr>
          <p:cNvPr id="898" name="Picture 898"/>
          <p:cNvPicPr>
            <a:picLocks noChangeAspect="0" noChangeArrowheads="1"/>
          </p:cNvPicPr>
          <p:nvPr/>
        </p:nvPicPr>
        <p:blipFill>
          <a:blip r:embed="rId8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6013424" y="4944209"/>
            <a:ext cx="2178075" cy="477675"/>
          </a:xfrm>
          <a:prstGeom prst="rect">
            <a:avLst/>
          </a:prstGeom>
          <a:noFill/>
          <a:extLst/>
        </p:spPr>
      </p:pic>
      <p:pic>
        <p:nvPicPr>
          <p:cNvPr id="899" name="Picture 899"/>
          <p:cNvPicPr>
            <a:picLocks noChangeAspect="0" noChangeArrowheads="1"/>
          </p:cNvPicPr>
          <p:nvPr/>
        </p:nvPicPr>
        <p:blipFill>
          <a:blip r:embed="rId8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972145" y="5410933"/>
            <a:ext cx="301154" cy="480851"/>
          </a:xfrm>
          <a:prstGeom prst="rect">
            <a:avLst/>
          </a:prstGeom>
          <a:noFill/>
          <a:extLst/>
        </p:spPr>
      </p:pic>
      <p:pic>
        <p:nvPicPr>
          <p:cNvPr id="900" name="Picture 900"/>
          <p:cNvPicPr>
            <a:picLocks noChangeAspect="0" noChangeArrowheads="1"/>
          </p:cNvPicPr>
          <p:nvPr/>
        </p:nvPicPr>
        <p:blipFill>
          <a:blip r:embed="rId9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2254026" y="5410933"/>
            <a:ext cx="184373" cy="480851"/>
          </a:xfrm>
          <a:prstGeom prst="rect">
            <a:avLst/>
          </a:prstGeom>
          <a:noFill/>
          <a:extLst/>
        </p:spPr>
      </p:pic>
      <p:pic>
        <p:nvPicPr>
          <p:cNvPr id="901" name="Picture 901"/>
          <p:cNvPicPr>
            <a:picLocks noChangeAspect="0" noChangeArrowheads="1"/>
          </p:cNvPicPr>
          <p:nvPr/>
        </p:nvPicPr>
        <p:blipFill>
          <a:blip r:embed="rId9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2419076" y="5410933"/>
            <a:ext cx="2572023" cy="480851"/>
          </a:xfrm>
          <a:prstGeom prst="rect">
            <a:avLst/>
          </a:prstGeom>
          <a:noFill/>
          <a:extLst/>
        </p:spPr>
      </p:pic>
      <p:pic>
        <p:nvPicPr>
          <p:cNvPr id="902" name="Picture 902"/>
          <p:cNvPicPr>
            <a:picLocks noChangeAspect="0" noChangeArrowheads="1"/>
          </p:cNvPicPr>
          <p:nvPr/>
        </p:nvPicPr>
        <p:blipFill>
          <a:blip r:embed="rId9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4976985" y="5410933"/>
            <a:ext cx="1093614" cy="480851"/>
          </a:xfrm>
          <a:prstGeom prst="rect">
            <a:avLst/>
          </a:prstGeom>
          <a:noFill/>
          <a:extLst/>
        </p:spPr>
      </p:pic>
      <p:pic>
        <p:nvPicPr>
          <p:cNvPr id="903" name="Picture 903"/>
          <p:cNvPicPr>
            <a:picLocks noChangeAspect="0" noChangeArrowheads="1"/>
          </p:cNvPicPr>
          <p:nvPr/>
        </p:nvPicPr>
        <p:blipFill>
          <a:blip r:embed="rId9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6049887" y="5410933"/>
            <a:ext cx="2357512" cy="480851"/>
          </a:xfrm>
          <a:prstGeom prst="rect">
            <a:avLst/>
          </a:prstGeom>
          <a:noFill/>
          <a:extLst/>
        </p:spPr>
      </p:pic>
      <p:pic>
        <p:nvPicPr>
          <p:cNvPr id="904" name="Picture 904"/>
          <p:cNvPicPr>
            <a:picLocks noChangeAspect="0" noChangeArrowheads="1"/>
          </p:cNvPicPr>
          <p:nvPr/>
        </p:nvPicPr>
        <p:blipFill>
          <a:blip r:embed="rId9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972145" y="5877658"/>
            <a:ext cx="301154" cy="471326"/>
          </a:xfrm>
          <a:prstGeom prst="rect">
            <a:avLst/>
          </a:prstGeom>
          <a:noFill/>
          <a:extLst/>
        </p:spPr>
      </p:pic>
      <p:pic>
        <p:nvPicPr>
          <p:cNvPr id="905" name="Picture 905"/>
          <p:cNvPicPr>
            <a:picLocks noChangeAspect="0" noChangeArrowheads="1"/>
          </p:cNvPicPr>
          <p:nvPr/>
        </p:nvPicPr>
        <p:blipFill>
          <a:blip r:embed="rId9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2251496" y="5877658"/>
            <a:ext cx="263103" cy="471326"/>
          </a:xfrm>
          <a:prstGeom prst="rect">
            <a:avLst/>
          </a:prstGeom>
          <a:noFill/>
          <a:extLst/>
        </p:spPr>
      </p:pic>
      <p:pic>
        <p:nvPicPr>
          <p:cNvPr id="906" name="Picture 906"/>
          <p:cNvPicPr>
            <a:picLocks noChangeAspect="0" noChangeArrowheads="1"/>
          </p:cNvPicPr>
          <p:nvPr/>
        </p:nvPicPr>
        <p:blipFill>
          <a:blip r:embed="rId9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2498997" y="5877658"/>
            <a:ext cx="2695302" cy="471326"/>
          </a:xfrm>
          <a:prstGeom prst="rect">
            <a:avLst/>
          </a:prstGeom>
          <a:noFill/>
          <a:extLst/>
        </p:spPr>
      </p:pic>
      <p:pic>
        <p:nvPicPr>
          <p:cNvPr id="907" name="Picture 907"/>
          <p:cNvPicPr>
            <a:picLocks noChangeAspect="0" noChangeArrowheads="1"/>
          </p:cNvPicPr>
          <p:nvPr/>
        </p:nvPicPr>
        <p:blipFill>
          <a:blip r:embed="rId9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5179540" y="5877658"/>
            <a:ext cx="840259" cy="471326"/>
          </a:xfrm>
          <a:prstGeom prst="rect">
            <a:avLst/>
          </a:prstGeom>
          <a:noFill/>
          <a:extLst/>
        </p:spPr>
      </p:pic>
      <p:pic>
        <p:nvPicPr>
          <p:cNvPr id="908" name="Picture 908"/>
          <p:cNvPicPr>
            <a:picLocks noChangeAspect="0" noChangeArrowheads="1"/>
          </p:cNvPicPr>
          <p:nvPr/>
        </p:nvPicPr>
        <p:blipFill>
          <a:blip r:embed="rId9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6004792" y="5877658"/>
            <a:ext cx="2351807" cy="471326"/>
          </a:xfrm>
          <a:prstGeom prst="rect">
            <a:avLst/>
          </a:prstGeom>
          <a:noFill/>
          <a:extLst/>
        </p:spPr>
      </p:pic>
      <p:pic>
        <p:nvPicPr>
          <p:cNvPr id="909" name="Picture 909"/>
          <p:cNvPicPr>
            <a:picLocks noChangeAspect="0" noChangeArrowheads="1"/>
          </p:cNvPicPr>
          <p:nvPr/>
        </p:nvPicPr>
        <p:blipFill>
          <a:blip r:embed="rId9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972145" y="2639859"/>
            <a:ext cx="3666654" cy="915125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sp>
        <p:nvSpPr>
          <p:cNvPr id="910" name="Freeform 910"/>
          <p:cNvSpPr/>
          <p:nvPr/>
        </p:nvSpPr>
        <p:spPr>
          <a:xfrm rot="0" flipH="0" flipV="1">
            <a:off x="0" y="3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1" name="Freeform 911"/>
          <p:cNvSpPr/>
          <p:nvPr/>
        </p:nvSpPr>
        <p:spPr>
          <a:xfrm rot="0" flipH="0" flipV="1">
            <a:off x="0" y="2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12" name="Picture 912"/>
          <p:cNvPicPr>
            <a:picLocks noChangeAspect="0" noChangeArrowheads="1"/>
          </p:cNvPicPr>
          <p:nvPr/>
        </p:nvPicPr>
        <p:blipFill>
          <a:blip r:embed="rId9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0202879" y="1459378"/>
            <a:ext cx="4884720" cy="914506"/>
          </a:xfrm>
          <a:prstGeom prst="rect">
            <a:avLst/>
          </a:prstGeom>
          <a:noFill/>
          <a:extLst/>
        </p:spPr>
      </p:pic>
      <p:pic>
        <p:nvPicPr>
          <p:cNvPr id="913" name="Picture 913"/>
          <p:cNvPicPr>
            <a:picLocks noChangeAspect="0" noChangeArrowheads="1"/>
          </p:cNvPicPr>
          <p:nvPr/>
        </p:nvPicPr>
        <p:blipFill>
          <a:blip r:embed="rId9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"/>
            <a:ext cx="7023100" cy="10286999"/>
          </a:xfrm>
          <a:prstGeom prst="rect">
            <a:avLst/>
          </a:prstGeom>
          <a:noFill/>
          <a:extLst/>
        </p:spPr>
      </p:pic>
      <p:pic>
        <p:nvPicPr>
          <p:cNvPr id="914" name="Picture 914"/>
          <p:cNvPicPr>
            <a:picLocks noChangeAspect="0" noChangeArrowheads="1"/>
          </p:cNvPicPr>
          <p:nvPr/>
        </p:nvPicPr>
        <p:blipFill>
          <a:blip r:embed="rId9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695609" y="3335893"/>
            <a:ext cx="9893890" cy="434991"/>
          </a:xfrm>
          <a:prstGeom prst="rect">
            <a:avLst/>
          </a:prstGeom>
          <a:noFill/>
          <a:extLst/>
        </p:spPr>
      </p:pic>
      <p:pic>
        <p:nvPicPr>
          <p:cNvPr id="915" name="Picture 915"/>
          <p:cNvPicPr>
            <a:picLocks noChangeAspect="0" noChangeArrowheads="1"/>
          </p:cNvPicPr>
          <p:nvPr/>
        </p:nvPicPr>
        <p:blipFill>
          <a:blip r:embed="rId9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695609" y="3764518"/>
            <a:ext cx="9893890" cy="438166"/>
          </a:xfrm>
          <a:prstGeom prst="rect">
            <a:avLst/>
          </a:prstGeom>
          <a:noFill/>
          <a:extLst/>
        </p:spPr>
      </p:pic>
      <p:pic>
        <p:nvPicPr>
          <p:cNvPr id="916" name="Picture 916"/>
          <p:cNvPicPr>
            <a:picLocks noChangeAspect="0" noChangeArrowheads="1"/>
          </p:cNvPicPr>
          <p:nvPr/>
        </p:nvPicPr>
        <p:blipFill>
          <a:blip r:embed="rId9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695609" y="4193143"/>
            <a:ext cx="9893890" cy="428641"/>
          </a:xfrm>
          <a:prstGeom prst="rect">
            <a:avLst/>
          </a:prstGeom>
          <a:noFill/>
          <a:extLst/>
        </p:spPr>
      </p:pic>
      <p:pic>
        <p:nvPicPr>
          <p:cNvPr id="917" name="Picture 917"/>
          <p:cNvPicPr>
            <a:picLocks noChangeAspect="0" noChangeArrowheads="1"/>
          </p:cNvPicPr>
          <p:nvPr/>
        </p:nvPicPr>
        <p:blipFill>
          <a:blip r:embed="rId9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695609" y="4621768"/>
            <a:ext cx="9893890" cy="431816"/>
          </a:xfrm>
          <a:prstGeom prst="rect">
            <a:avLst/>
          </a:prstGeom>
          <a:noFill/>
          <a:extLst/>
        </p:spPr>
      </p:pic>
      <p:pic>
        <p:nvPicPr>
          <p:cNvPr id="918" name="Picture 918"/>
          <p:cNvPicPr>
            <a:picLocks noChangeAspect="0" noChangeArrowheads="1"/>
          </p:cNvPicPr>
          <p:nvPr/>
        </p:nvPicPr>
        <p:blipFill>
          <a:blip r:embed="rId9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695609" y="5050393"/>
            <a:ext cx="9004890" cy="434991"/>
          </a:xfrm>
          <a:prstGeom prst="rect">
            <a:avLst/>
          </a:prstGeom>
          <a:noFill/>
          <a:extLst/>
        </p:spPr>
      </p:pic>
      <p:pic>
        <p:nvPicPr>
          <p:cNvPr id="919" name="Picture 919"/>
          <p:cNvPicPr>
            <a:picLocks noChangeAspect="0" noChangeArrowheads="1"/>
          </p:cNvPicPr>
          <p:nvPr/>
        </p:nvPicPr>
        <p:blipFill>
          <a:blip r:embed="rId9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728284" y="5050393"/>
            <a:ext cx="797715" cy="434991"/>
          </a:xfrm>
          <a:prstGeom prst="rect">
            <a:avLst/>
          </a:prstGeom>
          <a:noFill/>
          <a:extLst/>
        </p:spPr>
      </p:pic>
      <p:pic>
        <p:nvPicPr>
          <p:cNvPr id="920" name="Picture 920"/>
          <p:cNvPicPr>
            <a:picLocks noChangeAspect="0" noChangeArrowheads="1"/>
          </p:cNvPicPr>
          <p:nvPr/>
        </p:nvPicPr>
        <p:blipFill>
          <a:blip r:embed="rId9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502637" y="5050393"/>
            <a:ext cx="89822" cy="426249"/>
          </a:xfrm>
          <a:prstGeom prst="rect">
            <a:avLst/>
          </a:prstGeom>
          <a:noFill/>
          <a:extLst/>
        </p:spPr>
      </p:pic>
      <p:pic>
        <p:nvPicPr>
          <p:cNvPr id="921" name="Picture 921"/>
          <p:cNvPicPr>
            <a:picLocks noChangeAspect="0" noChangeArrowheads="1"/>
          </p:cNvPicPr>
          <p:nvPr/>
        </p:nvPicPr>
        <p:blipFill>
          <a:blip r:embed="rId9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695609" y="5479018"/>
            <a:ext cx="1422990" cy="438166"/>
          </a:xfrm>
          <a:prstGeom prst="rect">
            <a:avLst/>
          </a:prstGeom>
          <a:noFill/>
          <a:extLst/>
        </p:spPr>
      </p:pic>
      <p:pic>
        <p:nvPicPr>
          <p:cNvPr id="922" name="Picture 922"/>
          <p:cNvPicPr>
            <a:picLocks noChangeAspect="0" noChangeArrowheads="1"/>
          </p:cNvPicPr>
          <p:nvPr/>
        </p:nvPicPr>
        <p:blipFill>
          <a:blip r:embed="rId9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095933" y="5479018"/>
            <a:ext cx="1114866" cy="438166"/>
          </a:xfrm>
          <a:prstGeom prst="rect">
            <a:avLst/>
          </a:prstGeom>
          <a:noFill/>
          <a:extLst/>
        </p:spPr>
      </p:pic>
      <p:pic>
        <p:nvPicPr>
          <p:cNvPr id="923" name="Picture 923"/>
          <p:cNvPicPr>
            <a:picLocks noChangeAspect="0" noChangeArrowheads="1"/>
          </p:cNvPicPr>
          <p:nvPr/>
        </p:nvPicPr>
        <p:blipFill>
          <a:blip r:embed="rId9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0233277" y="5479018"/>
            <a:ext cx="942722" cy="438166"/>
          </a:xfrm>
          <a:prstGeom prst="rect">
            <a:avLst/>
          </a:prstGeom>
          <a:noFill/>
          <a:extLst/>
        </p:spPr>
      </p:pic>
      <p:pic>
        <p:nvPicPr>
          <p:cNvPr id="924" name="Picture 924"/>
          <p:cNvPicPr>
            <a:picLocks noChangeAspect="0" noChangeArrowheads="1"/>
          </p:cNvPicPr>
          <p:nvPr/>
        </p:nvPicPr>
        <p:blipFill>
          <a:blip r:embed="rId9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1151844" y="5479018"/>
            <a:ext cx="163855" cy="438166"/>
          </a:xfrm>
          <a:prstGeom prst="rect">
            <a:avLst/>
          </a:prstGeom>
          <a:noFill/>
          <a:extLst/>
        </p:spPr>
      </p:pic>
      <p:pic>
        <p:nvPicPr>
          <p:cNvPr id="925" name="Picture 925"/>
          <p:cNvPicPr>
            <a:picLocks noChangeAspect="0" noChangeArrowheads="1"/>
          </p:cNvPicPr>
          <p:nvPr/>
        </p:nvPicPr>
        <p:blipFill>
          <a:blip r:embed="rId9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1328652" y="5479018"/>
            <a:ext cx="583947" cy="438166"/>
          </a:xfrm>
          <a:prstGeom prst="rect">
            <a:avLst/>
          </a:prstGeom>
          <a:noFill/>
          <a:extLst/>
        </p:spPr>
      </p:pic>
      <p:pic>
        <p:nvPicPr>
          <p:cNvPr id="926" name="Picture 926"/>
          <p:cNvPicPr>
            <a:picLocks noChangeAspect="0" noChangeArrowheads="1"/>
          </p:cNvPicPr>
          <p:nvPr/>
        </p:nvPicPr>
        <p:blipFill>
          <a:blip r:embed="rId9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1898069" y="5479018"/>
            <a:ext cx="5691430" cy="438166"/>
          </a:xfrm>
          <a:prstGeom prst="rect">
            <a:avLst/>
          </a:prstGeom>
          <a:noFill/>
          <a:extLst/>
        </p:spPr>
      </p:pic>
      <p:pic>
        <p:nvPicPr>
          <p:cNvPr id="927" name="Picture 927"/>
          <p:cNvPicPr>
            <a:picLocks noChangeAspect="0" noChangeArrowheads="1"/>
          </p:cNvPicPr>
          <p:nvPr/>
        </p:nvPicPr>
        <p:blipFill>
          <a:blip r:embed="rId9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695609" y="5907643"/>
            <a:ext cx="9233490" cy="428641"/>
          </a:xfrm>
          <a:prstGeom prst="rect">
            <a:avLst/>
          </a:prstGeom>
          <a:noFill/>
          <a:extLst/>
        </p:spPr>
      </p:pic>
      <p:pic>
        <p:nvPicPr>
          <p:cNvPr id="928" name="Picture 928"/>
          <p:cNvPicPr>
            <a:picLocks noChangeAspect="0" noChangeArrowheads="1"/>
          </p:cNvPicPr>
          <p:nvPr/>
        </p:nvPicPr>
        <p:blipFill>
          <a:blip r:embed="rId9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913575" y="5907643"/>
            <a:ext cx="688624" cy="428641"/>
          </a:xfrm>
          <a:prstGeom prst="rect">
            <a:avLst/>
          </a:prstGeom>
          <a:noFill/>
          <a:extLst/>
        </p:spPr>
      </p:pic>
      <p:pic>
        <p:nvPicPr>
          <p:cNvPr id="929" name="Picture 929"/>
          <p:cNvPicPr>
            <a:picLocks noChangeAspect="0" noChangeArrowheads="1"/>
          </p:cNvPicPr>
          <p:nvPr/>
        </p:nvPicPr>
        <p:blipFill>
          <a:blip r:embed="rId9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695609" y="6336268"/>
            <a:ext cx="1803990" cy="431816"/>
          </a:xfrm>
          <a:prstGeom prst="rect">
            <a:avLst/>
          </a:prstGeom>
          <a:noFill/>
          <a:extLst/>
        </p:spPr>
      </p:pic>
      <p:pic>
        <p:nvPicPr>
          <p:cNvPr id="930" name="Picture 930"/>
          <p:cNvPicPr>
            <a:picLocks noChangeAspect="0" noChangeArrowheads="1"/>
          </p:cNvPicPr>
          <p:nvPr/>
        </p:nvPicPr>
        <p:blipFill>
          <a:blip r:embed="rId9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541971" y="6336268"/>
            <a:ext cx="668828" cy="431816"/>
          </a:xfrm>
          <a:prstGeom prst="rect">
            <a:avLst/>
          </a:prstGeom>
          <a:noFill/>
          <a:extLst/>
        </p:spPr>
      </p:pic>
      <p:pic>
        <p:nvPicPr>
          <p:cNvPr id="931" name="Picture 931"/>
          <p:cNvPicPr>
            <a:picLocks noChangeAspect="0" noChangeArrowheads="1"/>
          </p:cNvPicPr>
          <p:nvPr/>
        </p:nvPicPr>
        <p:blipFill>
          <a:blip r:embed="rId9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0247267" y="6336268"/>
            <a:ext cx="941432" cy="431816"/>
          </a:xfrm>
          <a:prstGeom prst="rect">
            <a:avLst/>
          </a:prstGeom>
          <a:noFill/>
          <a:extLst/>
        </p:spPr>
      </p:pic>
      <p:pic>
        <p:nvPicPr>
          <p:cNvPr id="932" name="Picture 932"/>
          <p:cNvPicPr>
            <a:picLocks noChangeAspect="0" noChangeArrowheads="1"/>
          </p:cNvPicPr>
          <p:nvPr/>
        </p:nvPicPr>
        <p:blipFill>
          <a:blip r:embed="rId9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1165834" y="6336268"/>
            <a:ext cx="6423665" cy="431816"/>
          </a:xfrm>
          <a:prstGeom prst="rect">
            <a:avLst/>
          </a:prstGeom>
          <a:noFill/>
          <a:extLst/>
        </p:spPr>
      </p:pic>
      <p:pic>
        <p:nvPicPr>
          <p:cNvPr id="933" name="Picture 933"/>
          <p:cNvPicPr>
            <a:picLocks noChangeAspect="0" noChangeArrowheads="1"/>
          </p:cNvPicPr>
          <p:nvPr/>
        </p:nvPicPr>
        <p:blipFill>
          <a:blip r:embed="rId9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695609" y="6764893"/>
            <a:ext cx="3239090" cy="434991"/>
          </a:xfrm>
          <a:prstGeom prst="rect">
            <a:avLst/>
          </a:prstGeom>
          <a:noFill/>
          <a:extLst/>
        </p:spPr>
      </p:pic>
      <p:pic>
        <p:nvPicPr>
          <p:cNvPr id="934" name="Picture 934"/>
          <p:cNvPicPr>
            <a:picLocks noChangeAspect="0" noChangeArrowheads="1"/>
          </p:cNvPicPr>
          <p:nvPr/>
        </p:nvPicPr>
        <p:blipFill>
          <a:blip r:embed="rId9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0918184" y="6764893"/>
            <a:ext cx="2162815" cy="434991"/>
          </a:xfrm>
          <a:prstGeom prst="rect">
            <a:avLst/>
          </a:prstGeom>
          <a:noFill/>
          <a:extLst/>
        </p:spPr>
      </p:pic>
      <p:pic>
        <p:nvPicPr>
          <p:cNvPr id="935" name="Picture 935"/>
          <p:cNvPicPr>
            <a:picLocks noChangeAspect="0" noChangeArrowheads="1"/>
          </p:cNvPicPr>
          <p:nvPr/>
        </p:nvPicPr>
        <p:blipFill>
          <a:blip r:embed="rId9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3055654" y="6764893"/>
            <a:ext cx="228545" cy="434991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sp>
        <p:nvSpPr>
          <p:cNvPr id="936" name="Freeform 936"/>
          <p:cNvSpPr/>
          <p:nvPr/>
        </p:nvSpPr>
        <p:spPr>
          <a:xfrm rot="0" flipH="0" flipV="1">
            <a:off x="0" y="-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7" name="Freeform 937"/>
          <p:cNvSpPr/>
          <p:nvPr/>
        </p:nvSpPr>
        <p:spPr>
          <a:xfrm rot="0" flipH="0" flipV="1">
            <a:off x="0" y="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38" name="Picture 938"/>
          <p:cNvPicPr>
            <a:picLocks noChangeAspect="0" noChangeArrowheads="1"/>
          </p:cNvPicPr>
          <p:nvPr/>
        </p:nvPicPr>
        <p:blipFill>
          <a:blip r:embed="rId9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18799" y="689291"/>
            <a:ext cx="4551700" cy="1100394"/>
          </a:xfrm>
          <a:prstGeom prst="rect">
            <a:avLst/>
          </a:prstGeom>
          <a:noFill/>
          <a:extLst/>
        </p:spPr>
      </p:pic>
      <p:pic>
        <p:nvPicPr>
          <p:cNvPr id="939" name="Picture 939"/>
          <p:cNvPicPr>
            <a:picLocks noChangeAspect="0" noChangeArrowheads="1"/>
          </p:cNvPicPr>
          <p:nvPr/>
        </p:nvPicPr>
        <p:blipFill>
          <a:blip r:embed="rId9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18799" y="1980053"/>
            <a:ext cx="13365500" cy="457331"/>
          </a:xfrm>
          <a:prstGeom prst="rect">
            <a:avLst/>
          </a:prstGeom>
          <a:noFill/>
          <a:extLst/>
        </p:spPr>
      </p:pic>
      <p:pic>
        <p:nvPicPr>
          <p:cNvPr id="940" name="Picture 940"/>
          <p:cNvPicPr>
            <a:picLocks noChangeAspect="0" noChangeArrowheads="1"/>
          </p:cNvPicPr>
          <p:nvPr/>
        </p:nvPicPr>
        <p:blipFill>
          <a:blip r:embed="rId9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18799" y="2437253"/>
            <a:ext cx="13035300" cy="457331"/>
          </a:xfrm>
          <a:prstGeom prst="rect">
            <a:avLst/>
          </a:prstGeom>
          <a:noFill/>
          <a:extLst/>
        </p:spPr>
      </p:pic>
      <p:pic>
        <p:nvPicPr>
          <p:cNvPr id="941" name="Picture 941"/>
          <p:cNvPicPr>
            <a:picLocks noChangeAspect="0" noChangeArrowheads="1"/>
          </p:cNvPicPr>
          <p:nvPr/>
        </p:nvPicPr>
        <p:blipFill>
          <a:blip r:embed="rId9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18799" y="2894453"/>
            <a:ext cx="13670300" cy="457331"/>
          </a:xfrm>
          <a:prstGeom prst="rect">
            <a:avLst/>
          </a:prstGeom>
          <a:noFill/>
          <a:extLst/>
        </p:spPr>
      </p:pic>
      <p:pic>
        <p:nvPicPr>
          <p:cNvPr id="942" name="Picture 942"/>
          <p:cNvPicPr>
            <a:picLocks noChangeAspect="0" noChangeArrowheads="1"/>
          </p:cNvPicPr>
          <p:nvPr/>
        </p:nvPicPr>
        <p:blipFill>
          <a:blip r:embed="rId9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18799" y="3351653"/>
            <a:ext cx="7929900" cy="457331"/>
          </a:xfrm>
          <a:prstGeom prst="rect">
            <a:avLst/>
          </a:prstGeom>
          <a:noFill/>
          <a:extLst/>
        </p:spPr>
      </p:pic>
      <p:pic>
        <p:nvPicPr>
          <p:cNvPr id="943" name="Picture 943"/>
          <p:cNvPicPr>
            <a:picLocks noChangeAspect="0" noChangeArrowheads="1"/>
          </p:cNvPicPr>
          <p:nvPr/>
        </p:nvPicPr>
        <p:blipFill>
          <a:blip r:embed="rId9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18799" y="3808853"/>
            <a:ext cx="195600" cy="457331"/>
          </a:xfrm>
          <a:prstGeom prst="rect">
            <a:avLst/>
          </a:prstGeom>
          <a:noFill/>
          <a:extLst/>
        </p:spPr>
      </p:pic>
      <p:pic>
        <p:nvPicPr>
          <p:cNvPr id="944" name="Picture 944"/>
          <p:cNvPicPr>
            <a:picLocks noChangeAspect="0" noChangeArrowheads="1"/>
          </p:cNvPicPr>
          <p:nvPr/>
        </p:nvPicPr>
        <p:blipFill>
          <a:blip r:embed="rId9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898881" y="3808853"/>
            <a:ext cx="409218" cy="457331"/>
          </a:xfrm>
          <a:prstGeom prst="rect">
            <a:avLst/>
          </a:prstGeom>
          <a:noFill/>
          <a:extLst/>
        </p:spPr>
      </p:pic>
      <p:pic>
        <p:nvPicPr>
          <p:cNvPr id="945" name="Picture 945"/>
          <p:cNvPicPr>
            <a:picLocks noChangeAspect="0" noChangeArrowheads="1"/>
          </p:cNvPicPr>
          <p:nvPr/>
        </p:nvPicPr>
        <p:blipFill>
          <a:blip r:embed="rId9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295061" y="3808853"/>
            <a:ext cx="7874338" cy="457331"/>
          </a:xfrm>
          <a:prstGeom prst="rect">
            <a:avLst/>
          </a:prstGeom>
          <a:noFill/>
          <a:extLst/>
        </p:spPr>
      </p:pic>
      <p:pic>
        <p:nvPicPr>
          <p:cNvPr id="946" name="Picture 946"/>
          <p:cNvPicPr>
            <a:picLocks noChangeAspect="0" noChangeArrowheads="1"/>
          </p:cNvPicPr>
          <p:nvPr/>
        </p:nvPicPr>
        <p:blipFill>
          <a:blip r:embed="rId9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18799" y="4266053"/>
            <a:ext cx="271800" cy="457331"/>
          </a:xfrm>
          <a:prstGeom prst="rect">
            <a:avLst/>
          </a:prstGeom>
          <a:noFill/>
          <a:extLst/>
        </p:spPr>
      </p:pic>
      <p:pic>
        <p:nvPicPr>
          <p:cNvPr id="947" name="Picture 947"/>
          <p:cNvPicPr>
            <a:picLocks noChangeAspect="0" noChangeArrowheads="1"/>
          </p:cNvPicPr>
          <p:nvPr/>
        </p:nvPicPr>
        <p:blipFill>
          <a:blip r:embed="rId9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68086" y="4266053"/>
            <a:ext cx="416213" cy="457331"/>
          </a:xfrm>
          <a:prstGeom prst="rect">
            <a:avLst/>
          </a:prstGeom>
          <a:noFill/>
          <a:extLst/>
        </p:spPr>
      </p:pic>
      <p:pic>
        <p:nvPicPr>
          <p:cNvPr id="948" name="Picture 948"/>
          <p:cNvPicPr>
            <a:picLocks noChangeAspect="0" noChangeArrowheads="1"/>
          </p:cNvPicPr>
          <p:nvPr/>
        </p:nvPicPr>
        <p:blipFill>
          <a:blip r:embed="rId9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364266" y="4266053"/>
            <a:ext cx="1467833" cy="457331"/>
          </a:xfrm>
          <a:prstGeom prst="rect">
            <a:avLst/>
          </a:prstGeom>
          <a:noFill/>
          <a:extLst/>
        </p:spPr>
      </p:pic>
      <p:pic>
        <p:nvPicPr>
          <p:cNvPr id="949" name="Picture 949"/>
          <p:cNvPicPr>
            <a:picLocks noChangeAspect="0" noChangeArrowheads="1"/>
          </p:cNvPicPr>
          <p:nvPr/>
        </p:nvPicPr>
        <p:blipFill>
          <a:blip r:embed="rId9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18799" y="4723253"/>
            <a:ext cx="271800" cy="457331"/>
          </a:xfrm>
          <a:prstGeom prst="rect">
            <a:avLst/>
          </a:prstGeom>
          <a:noFill/>
          <a:extLst/>
        </p:spPr>
      </p:pic>
      <p:pic>
        <p:nvPicPr>
          <p:cNvPr id="950" name="Picture 950"/>
          <p:cNvPicPr>
            <a:picLocks noChangeAspect="0" noChangeArrowheads="1"/>
          </p:cNvPicPr>
          <p:nvPr/>
        </p:nvPicPr>
        <p:blipFill>
          <a:blip r:embed="rId9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73295" y="4723253"/>
            <a:ext cx="411004" cy="457331"/>
          </a:xfrm>
          <a:prstGeom prst="rect">
            <a:avLst/>
          </a:prstGeom>
          <a:noFill/>
          <a:extLst/>
        </p:spPr>
      </p:pic>
      <p:pic>
        <p:nvPicPr>
          <p:cNvPr id="951" name="Picture 951"/>
          <p:cNvPicPr>
            <a:picLocks noChangeAspect="0" noChangeArrowheads="1"/>
          </p:cNvPicPr>
          <p:nvPr/>
        </p:nvPicPr>
        <p:blipFill>
          <a:blip r:embed="rId9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369475" y="4723253"/>
            <a:ext cx="967324" cy="457331"/>
          </a:xfrm>
          <a:prstGeom prst="rect">
            <a:avLst/>
          </a:prstGeom>
          <a:noFill/>
          <a:extLst/>
        </p:spPr>
      </p:pic>
      <p:pic>
        <p:nvPicPr>
          <p:cNvPr id="952" name="Picture 952"/>
          <p:cNvPicPr>
            <a:picLocks noChangeAspect="0" noChangeArrowheads="1"/>
          </p:cNvPicPr>
          <p:nvPr/>
        </p:nvPicPr>
        <p:blipFill>
          <a:blip r:embed="rId9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18799" y="5180452"/>
            <a:ext cx="284500" cy="457332"/>
          </a:xfrm>
          <a:prstGeom prst="rect">
            <a:avLst/>
          </a:prstGeom>
          <a:noFill/>
          <a:extLst/>
        </p:spPr>
      </p:pic>
      <p:pic>
        <p:nvPicPr>
          <p:cNvPr id="953" name="Picture 953"/>
          <p:cNvPicPr>
            <a:picLocks noChangeAspect="0" noChangeArrowheads="1"/>
          </p:cNvPicPr>
          <p:nvPr/>
        </p:nvPicPr>
        <p:blipFill>
          <a:blip r:embed="rId9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89368" y="5180452"/>
            <a:ext cx="420331" cy="457332"/>
          </a:xfrm>
          <a:prstGeom prst="rect">
            <a:avLst/>
          </a:prstGeom>
          <a:noFill/>
          <a:extLst/>
        </p:spPr>
      </p:pic>
      <p:pic>
        <p:nvPicPr>
          <p:cNvPr id="954" name="Picture 954"/>
          <p:cNvPicPr>
            <a:picLocks noChangeAspect="0" noChangeArrowheads="1"/>
          </p:cNvPicPr>
          <p:nvPr/>
        </p:nvPicPr>
        <p:blipFill>
          <a:blip r:embed="rId9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385549" y="5180452"/>
            <a:ext cx="1929150" cy="457332"/>
          </a:xfrm>
          <a:prstGeom prst="rect">
            <a:avLst/>
          </a:prstGeom>
          <a:noFill/>
          <a:extLst/>
        </p:spPr>
      </p:pic>
      <p:pic>
        <p:nvPicPr>
          <p:cNvPr id="955" name="Picture 955"/>
          <p:cNvPicPr>
            <a:picLocks noChangeAspect="0" noChangeArrowheads="1"/>
          </p:cNvPicPr>
          <p:nvPr/>
        </p:nvPicPr>
        <p:blipFill>
          <a:blip r:embed="rId9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18799" y="5637652"/>
            <a:ext cx="284500" cy="457332"/>
          </a:xfrm>
          <a:prstGeom prst="rect">
            <a:avLst/>
          </a:prstGeom>
          <a:noFill/>
          <a:extLst/>
        </p:spPr>
      </p:pic>
      <p:pic>
        <p:nvPicPr>
          <p:cNvPr id="956" name="Picture 956"/>
          <p:cNvPicPr>
            <a:picLocks noChangeAspect="0" noChangeArrowheads="1"/>
          </p:cNvPicPr>
          <p:nvPr/>
        </p:nvPicPr>
        <p:blipFill>
          <a:blip r:embed="rId9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86987" y="5637652"/>
            <a:ext cx="410012" cy="457332"/>
          </a:xfrm>
          <a:prstGeom prst="rect">
            <a:avLst/>
          </a:prstGeom>
          <a:noFill/>
          <a:extLst/>
        </p:spPr>
      </p:pic>
      <p:pic>
        <p:nvPicPr>
          <p:cNvPr id="957" name="Picture 957"/>
          <p:cNvPicPr>
            <a:picLocks noChangeAspect="0" noChangeArrowheads="1"/>
          </p:cNvPicPr>
          <p:nvPr/>
        </p:nvPicPr>
        <p:blipFill>
          <a:blip r:embed="rId9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383168" y="5637652"/>
            <a:ext cx="13183731" cy="457332"/>
          </a:xfrm>
          <a:prstGeom prst="rect">
            <a:avLst/>
          </a:prstGeom>
          <a:noFill/>
          <a:extLst/>
        </p:spPr>
      </p:pic>
      <p:pic>
        <p:nvPicPr>
          <p:cNvPr id="958" name="Picture 958"/>
          <p:cNvPicPr>
            <a:picLocks noChangeAspect="0" noChangeArrowheads="1"/>
          </p:cNvPicPr>
          <p:nvPr/>
        </p:nvPicPr>
        <p:blipFill>
          <a:blip r:embed="rId9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18799" y="6094852"/>
            <a:ext cx="11460500" cy="457332"/>
          </a:xfrm>
          <a:prstGeom prst="rect">
            <a:avLst/>
          </a:prstGeom>
          <a:noFill/>
          <a:extLst/>
        </p:spPr>
      </p:pic>
      <p:pic>
        <p:nvPicPr>
          <p:cNvPr id="959" name="Picture 959"/>
          <p:cNvPicPr>
            <a:picLocks noChangeAspect="0" noChangeArrowheads="1"/>
          </p:cNvPicPr>
          <p:nvPr/>
        </p:nvPicPr>
        <p:blipFill>
          <a:blip r:embed="rId9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18799" y="6552052"/>
            <a:ext cx="284500" cy="457332"/>
          </a:xfrm>
          <a:prstGeom prst="rect">
            <a:avLst/>
          </a:prstGeom>
          <a:noFill/>
          <a:extLst/>
        </p:spPr>
      </p:pic>
      <p:pic>
        <p:nvPicPr>
          <p:cNvPr id="960" name="Picture 960"/>
          <p:cNvPicPr>
            <a:picLocks noChangeAspect="0" noChangeArrowheads="1"/>
          </p:cNvPicPr>
          <p:nvPr/>
        </p:nvPicPr>
        <p:blipFill>
          <a:blip r:embed="rId9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87880" y="6552052"/>
            <a:ext cx="409119" cy="457332"/>
          </a:xfrm>
          <a:prstGeom prst="rect">
            <a:avLst/>
          </a:prstGeom>
          <a:noFill/>
          <a:extLst/>
        </p:spPr>
      </p:pic>
      <p:pic>
        <p:nvPicPr>
          <p:cNvPr id="961" name="Picture 961"/>
          <p:cNvPicPr>
            <a:picLocks noChangeAspect="0" noChangeArrowheads="1"/>
          </p:cNvPicPr>
          <p:nvPr/>
        </p:nvPicPr>
        <p:blipFill>
          <a:blip r:embed="rId9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384061" y="6552052"/>
            <a:ext cx="12458938" cy="457332"/>
          </a:xfrm>
          <a:prstGeom prst="rect">
            <a:avLst/>
          </a:prstGeom>
          <a:noFill/>
          <a:extLst/>
        </p:spPr>
      </p:pic>
      <p:pic>
        <p:nvPicPr>
          <p:cNvPr id="962" name="Picture 962"/>
          <p:cNvPicPr>
            <a:picLocks noChangeAspect="0" noChangeArrowheads="1"/>
          </p:cNvPicPr>
          <p:nvPr/>
        </p:nvPicPr>
        <p:blipFill>
          <a:blip r:embed="rId9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18799" y="7009252"/>
            <a:ext cx="13263900" cy="457332"/>
          </a:xfrm>
          <a:prstGeom prst="rect">
            <a:avLst/>
          </a:prstGeom>
          <a:noFill/>
          <a:extLst/>
        </p:spPr>
      </p:pic>
      <p:pic>
        <p:nvPicPr>
          <p:cNvPr id="963" name="Picture 963"/>
          <p:cNvPicPr>
            <a:picLocks noChangeAspect="0" noChangeArrowheads="1"/>
          </p:cNvPicPr>
          <p:nvPr/>
        </p:nvPicPr>
        <p:blipFill>
          <a:blip r:embed="rId9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3966584" y="7009252"/>
            <a:ext cx="104647" cy="452120"/>
          </a:xfrm>
          <a:prstGeom prst="rect">
            <a:avLst/>
          </a:prstGeom>
          <a:noFill/>
          <a:extLst/>
        </p:spPr>
      </p:pic>
      <p:pic>
        <p:nvPicPr>
          <p:cNvPr id="964" name="Picture 964"/>
          <p:cNvPicPr>
            <a:picLocks noChangeAspect="0" noChangeArrowheads="1"/>
          </p:cNvPicPr>
          <p:nvPr/>
        </p:nvPicPr>
        <p:blipFill>
          <a:blip r:embed="rId9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18799" y="7466453"/>
            <a:ext cx="259100" cy="457331"/>
          </a:xfrm>
          <a:prstGeom prst="rect">
            <a:avLst/>
          </a:prstGeom>
          <a:noFill/>
          <a:extLst/>
        </p:spPr>
      </p:pic>
      <p:pic>
        <p:nvPicPr>
          <p:cNvPr id="965" name="Picture 965"/>
          <p:cNvPicPr>
            <a:picLocks noChangeAspect="0" noChangeArrowheads="1"/>
          </p:cNvPicPr>
          <p:nvPr/>
        </p:nvPicPr>
        <p:blipFill>
          <a:blip r:embed="rId9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62877" y="7466453"/>
            <a:ext cx="421422" cy="457331"/>
          </a:xfrm>
          <a:prstGeom prst="rect">
            <a:avLst/>
          </a:prstGeom>
          <a:noFill/>
          <a:extLst/>
        </p:spPr>
      </p:pic>
      <p:pic>
        <p:nvPicPr>
          <p:cNvPr id="966" name="Picture 966"/>
          <p:cNvPicPr>
            <a:picLocks noChangeAspect="0" noChangeArrowheads="1"/>
          </p:cNvPicPr>
          <p:nvPr/>
        </p:nvPicPr>
        <p:blipFill>
          <a:blip r:embed="rId9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359057" y="7466453"/>
            <a:ext cx="12903042" cy="457331"/>
          </a:xfrm>
          <a:prstGeom prst="rect">
            <a:avLst/>
          </a:prstGeom>
          <a:noFill/>
          <a:extLst/>
        </p:spPr>
      </p:pic>
      <p:pic>
        <p:nvPicPr>
          <p:cNvPr id="967" name="Picture 967"/>
          <p:cNvPicPr>
            <a:picLocks noChangeAspect="0" noChangeArrowheads="1"/>
          </p:cNvPicPr>
          <p:nvPr/>
        </p:nvPicPr>
        <p:blipFill>
          <a:blip r:embed="rId9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18799" y="7923653"/>
            <a:ext cx="284500" cy="457331"/>
          </a:xfrm>
          <a:prstGeom prst="rect">
            <a:avLst/>
          </a:prstGeom>
          <a:noFill/>
          <a:extLst/>
        </p:spPr>
      </p:pic>
      <p:pic>
        <p:nvPicPr>
          <p:cNvPr id="968" name="Picture 968"/>
          <p:cNvPicPr>
            <a:picLocks noChangeAspect="0" noChangeArrowheads="1"/>
          </p:cNvPicPr>
          <p:nvPr/>
        </p:nvPicPr>
        <p:blipFill>
          <a:blip r:embed="rId9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86690" y="7923653"/>
            <a:ext cx="410309" cy="457331"/>
          </a:xfrm>
          <a:prstGeom prst="rect">
            <a:avLst/>
          </a:prstGeom>
          <a:noFill/>
          <a:extLst/>
        </p:spPr>
      </p:pic>
      <p:pic>
        <p:nvPicPr>
          <p:cNvPr id="969" name="Picture 969"/>
          <p:cNvPicPr>
            <a:picLocks noChangeAspect="0" noChangeArrowheads="1"/>
          </p:cNvPicPr>
          <p:nvPr/>
        </p:nvPicPr>
        <p:blipFill>
          <a:blip r:embed="rId9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382870" y="7923653"/>
            <a:ext cx="12815729" cy="457331"/>
          </a:xfrm>
          <a:prstGeom prst="rect">
            <a:avLst/>
          </a:prstGeom>
          <a:noFill/>
          <a:extLst/>
        </p:spPr>
      </p:pic>
      <p:pic>
        <p:nvPicPr>
          <p:cNvPr id="970" name="Picture 970"/>
          <p:cNvPicPr>
            <a:picLocks noChangeAspect="0" noChangeArrowheads="1"/>
          </p:cNvPicPr>
          <p:nvPr/>
        </p:nvPicPr>
        <p:blipFill>
          <a:blip r:embed="rId9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18799" y="8380852"/>
            <a:ext cx="2824500" cy="457332"/>
          </a:xfrm>
          <a:prstGeom prst="rect">
            <a:avLst/>
          </a:prstGeom>
          <a:noFill/>
          <a:extLst/>
        </p:spPr>
      </p:pic>
      <p:pic>
        <p:nvPicPr>
          <p:cNvPr id="971" name="Picture 971"/>
          <p:cNvPicPr>
            <a:picLocks noChangeAspect="0" noChangeArrowheads="1"/>
          </p:cNvPicPr>
          <p:nvPr/>
        </p:nvPicPr>
        <p:blipFill>
          <a:blip r:embed="rId9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3499757" y="1"/>
            <a:ext cx="4788242" cy="3618483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sp>
        <p:nvSpPr>
          <p:cNvPr id="972" name="Freeform 972"/>
          <p:cNvSpPr/>
          <p:nvPr/>
        </p:nvSpPr>
        <p:spPr>
          <a:xfrm rot="0" flipH="0" flipV="1">
            <a:off x="0" y="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3" name="Freeform 973"/>
          <p:cNvSpPr/>
          <p:nvPr/>
        </p:nvSpPr>
        <p:spPr>
          <a:xfrm rot="0" flipH="0" flipV="1">
            <a:off x="0" y="4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74" name="Picture 974"/>
          <p:cNvPicPr>
            <a:picLocks noChangeAspect="0" noChangeArrowheads="1"/>
          </p:cNvPicPr>
          <p:nvPr/>
        </p:nvPicPr>
        <p:blipFill>
          <a:blip r:embed="rId9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557439" y="2701048"/>
            <a:ext cx="8586560" cy="434836"/>
          </a:xfrm>
          <a:prstGeom prst="rect">
            <a:avLst/>
          </a:prstGeom>
          <a:noFill/>
          <a:extLst/>
        </p:spPr>
      </p:pic>
      <p:pic>
        <p:nvPicPr>
          <p:cNvPr id="975" name="Picture 975"/>
          <p:cNvPicPr>
            <a:picLocks noChangeAspect="0" noChangeArrowheads="1"/>
          </p:cNvPicPr>
          <p:nvPr/>
        </p:nvPicPr>
        <p:blipFill>
          <a:blip r:embed="rId9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557439" y="3139198"/>
            <a:ext cx="8586560" cy="441186"/>
          </a:xfrm>
          <a:prstGeom prst="rect">
            <a:avLst/>
          </a:prstGeom>
          <a:noFill/>
          <a:extLst/>
        </p:spPr>
      </p:pic>
      <p:pic>
        <p:nvPicPr>
          <p:cNvPr id="976" name="Picture 976"/>
          <p:cNvPicPr>
            <a:picLocks noChangeAspect="0" noChangeArrowheads="1"/>
          </p:cNvPicPr>
          <p:nvPr/>
        </p:nvPicPr>
        <p:blipFill>
          <a:blip r:embed="rId9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557439" y="3577348"/>
            <a:ext cx="8586560" cy="434836"/>
          </a:xfrm>
          <a:prstGeom prst="rect">
            <a:avLst/>
          </a:prstGeom>
          <a:noFill/>
          <a:extLst/>
        </p:spPr>
      </p:pic>
      <p:pic>
        <p:nvPicPr>
          <p:cNvPr id="977" name="Picture 977"/>
          <p:cNvPicPr>
            <a:picLocks noChangeAspect="0" noChangeArrowheads="1"/>
          </p:cNvPicPr>
          <p:nvPr/>
        </p:nvPicPr>
        <p:blipFill>
          <a:blip r:embed="rId9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557439" y="4015499"/>
            <a:ext cx="8586560" cy="441185"/>
          </a:xfrm>
          <a:prstGeom prst="rect">
            <a:avLst/>
          </a:prstGeom>
          <a:noFill/>
          <a:extLst/>
        </p:spPr>
      </p:pic>
      <p:pic>
        <p:nvPicPr>
          <p:cNvPr id="978" name="Picture 978"/>
          <p:cNvPicPr>
            <a:picLocks noChangeAspect="0" noChangeArrowheads="1"/>
          </p:cNvPicPr>
          <p:nvPr/>
        </p:nvPicPr>
        <p:blipFill>
          <a:blip r:embed="rId9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557439" y="4453649"/>
            <a:ext cx="8586560" cy="434835"/>
          </a:xfrm>
          <a:prstGeom prst="rect">
            <a:avLst/>
          </a:prstGeom>
          <a:noFill/>
          <a:extLst/>
        </p:spPr>
      </p:pic>
      <p:pic>
        <p:nvPicPr>
          <p:cNvPr id="979" name="Picture 979"/>
          <p:cNvPicPr>
            <a:picLocks noChangeAspect="0" noChangeArrowheads="1"/>
          </p:cNvPicPr>
          <p:nvPr/>
        </p:nvPicPr>
        <p:blipFill>
          <a:blip r:embed="rId9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557439" y="4891799"/>
            <a:ext cx="8586560" cy="441185"/>
          </a:xfrm>
          <a:prstGeom prst="rect">
            <a:avLst/>
          </a:prstGeom>
          <a:noFill/>
          <a:extLst/>
        </p:spPr>
      </p:pic>
      <p:pic>
        <p:nvPicPr>
          <p:cNvPr id="980" name="Picture 980"/>
          <p:cNvPicPr>
            <a:picLocks noChangeAspect="0" noChangeArrowheads="1"/>
          </p:cNvPicPr>
          <p:nvPr/>
        </p:nvPicPr>
        <p:blipFill>
          <a:blip r:embed="rId9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557439" y="5329949"/>
            <a:ext cx="8586560" cy="434835"/>
          </a:xfrm>
          <a:prstGeom prst="rect">
            <a:avLst/>
          </a:prstGeom>
          <a:noFill/>
          <a:extLst/>
        </p:spPr>
      </p:pic>
      <p:pic>
        <p:nvPicPr>
          <p:cNvPr id="981" name="Picture 981"/>
          <p:cNvPicPr>
            <a:picLocks noChangeAspect="0" noChangeArrowheads="1"/>
          </p:cNvPicPr>
          <p:nvPr/>
        </p:nvPicPr>
        <p:blipFill>
          <a:blip r:embed="rId9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557439" y="5768098"/>
            <a:ext cx="8586560" cy="441186"/>
          </a:xfrm>
          <a:prstGeom prst="rect">
            <a:avLst/>
          </a:prstGeom>
          <a:noFill/>
          <a:extLst/>
        </p:spPr>
      </p:pic>
      <p:pic>
        <p:nvPicPr>
          <p:cNvPr id="982" name="Picture 982"/>
          <p:cNvPicPr>
            <a:picLocks noChangeAspect="0" noChangeArrowheads="1"/>
          </p:cNvPicPr>
          <p:nvPr/>
        </p:nvPicPr>
        <p:blipFill>
          <a:blip r:embed="rId9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557439" y="6206248"/>
            <a:ext cx="8586560" cy="434836"/>
          </a:xfrm>
          <a:prstGeom prst="rect">
            <a:avLst/>
          </a:prstGeom>
          <a:noFill/>
          <a:extLst/>
        </p:spPr>
      </p:pic>
      <p:pic>
        <p:nvPicPr>
          <p:cNvPr id="983" name="Picture 983"/>
          <p:cNvPicPr>
            <a:picLocks noChangeAspect="0" noChangeArrowheads="1"/>
          </p:cNvPicPr>
          <p:nvPr/>
        </p:nvPicPr>
        <p:blipFill>
          <a:blip r:embed="rId9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557439" y="6644398"/>
            <a:ext cx="8586560" cy="441186"/>
          </a:xfrm>
          <a:prstGeom prst="rect">
            <a:avLst/>
          </a:prstGeom>
          <a:noFill/>
          <a:extLst/>
        </p:spPr>
      </p:pic>
      <p:pic>
        <p:nvPicPr>
          <p:cNvPr id="984" name="Picture 984"/>
          <p:cNvPicPr>
            <a:picLocks noChangeAspect="0" noChangeArrowheads="1"/>
          </p:cNvPicPr>
          <p:nvPr/>
        </p:nvPicPr>
        <p:blipFill>
          <a:blip r:embed="rId9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557439" y="7082548"/>
            <a:ext cx="8586560" cy="434836"/>
          </a:xfrm>
          <a:prstGeom prst="rect">
            <a:avLst/>
          </a:prstGeom>
          <a:noFill/>
          <a:extLst/>
        </p:spPr>
      </p:pic>
      <p:pic>
        <p:nvPicPr>
          <p:cNvPr id="985" name="Picture 985"/>
          <p:cNvPicPr>
            <a:picLocks noChangeAspect="0" noChangeArrowheads="1"/>
          </p:cNvPicPr>
          <p:nvPr/>
        </p:nvPicPr>
        <p:blipFill>
          <a:blip r:embed="rId9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557439" y="7520698"/>
            <a:ext cx="8586560" cy="441186"/>
          </a:xfrm>
          <a:prstGeom prst="rect">
            <a:avLst/>
          </a:prstGeom>
          <a:noFill/>
          <a:extLst/>
        </p:spPr>
      </p:pic>
      <p:pic>
        <p:nvPicPr>
          <p:cNvPr id="986" name="Picture 986"/>
          <p:cNvPicPr>
            <a:picLocks noChangeAspect="0" noChangeArrowheads="1"/>
          </p:cNvPicPr>
          <p:nvPr/>
        </p:nvPicPr>
        <p:blipFill>
          <a:blip r:embed="rId9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557439" y="7958848"/>
            <a:ext cx="8586560" cy="434836"/>
          </a:xfrm>
          <a:prstGeom prst="rect">
            <a:avLst/>
          </a:prstGeom>
          <a:noFill/>
          <a:extLst/>
        </p:spPr>
      </p:pic>
      <p:pic>
        <p:nvPicPr>
          <p:cNvPr id="987" name="Picture 987"/>
          <p:cNvPicPr>
            <a:picLocks noChangeAspect="0" noChangeArrowheads="1"/>
          </p:cNvPicPr>
          <p:nvPr/>
        </p:nvPicPr>
        <p:blipFill>
          <a:blip r:embed="rId9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557439" y="8396998"/>
            <a:ext cx="2693760" cy="441186"/>
          </a:xfrm>
          <a:prstGeom prst="rect">
            <a:avLst/>
          </a:prstGeom>
          <a:noFill/>
          <a:extLst/>
        </p:spPr>
      </p:pic>
      <p:pic>
        <p:nvPicPr>
          <p:cNvPr id="988" name="Picture 988"/>
          <p:cNvPicPr>
            <a:picLocks noChangeAspect="0" noChangeArrowheads="1"/>
          </p:cNvPicPr>
          <p:nvPr/>
        </p:nvPicPr>
        <p:blipFill>
          <a:blip r:embed="rId9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2036576" y="5637291"/>
            <a:ext cx="2911323" cy="1448293"/>
          </a:xfrm>
          <a:prstGeom prst="rect">
            <a:avLst/>
          </a:prstGeom>
          <a:noFill/>
          <a:extLst/>
        </p:spPr>
      </p:pic>
      <p:pic>
        <p:nvPicPr>
          <p:cNvPr id="989" name="Picture 989"/>
          <p:cNvPicPr>
            <a:picLocks noChangeAspect="0" noChangeArrowheads="1"/>
          </p:cNvPicPr>
          <p:nvPr/>
        </p:nvPicPr>
        <p:blipFill>
          <a:blip r:embed="rId9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2036576" y="6856491"/>
            <a:ext cx="2784323" cy="1448293"/>
          </a:xfrm>
          <a:prstGeom prst="rect">
            <a:avLst/>
          </a:prstGeom>
          <a:noFill/>
          <a:extLst/>
        </p:spPr>
      </p:pic>
      <p:pic>
        <p:nvPicPr>
          <p:cNvPr id="990" name="Picture 990"/>
          <p:cNvPicPr>
            <a:picLocks noChangeAspect="0" noChangeArrowheads="1"/>
          </p:cNvPicPr>
          <p:nvPr/>
        </p:nvPicPr>
        <p:blipFill>
          <a:blip r:embed="rId9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0784805" y="1"/>
            <a:ext cx="7503194" cy="10286999"/>
          </a:xfrm>
          <a:prstGeom prst="rect">
            <a:avLst/>
          </a:prstGeom>
          <a:noFill/>
          <a:extLst/>
        </p:spPr>
      </p:pic>
      <p:pic>
        <p:nvPicPr>
          <p:cNvPr id="991" name="Picture 991"/>
          <p:cNvPicPr>
            <a:picLocks noChangeAspect="0" noChangeArrowheads="1"/>
          </p:cNvPicPr>
          <p:nvPr/>
        </p:nvPicPr>
        <p:blipFill>
          <a:blip r:embed="rId9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557439" y="1358488"/>
            <a:ext cx="7202260" cy="901096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992" name="Picture 992"/>
          <p:cNvPicPr>
            <a:picLocks noChangeAspect="0" noChangeArrowheads="1"/>
          </p:cNvPicPr>
          <p:nvPr/>
        </p:nvPicPr>
        <p:blipFill>
          <a:blip r:embed="rId9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"/>
            <a:ext cx="18288000" cy="10286999"/>
          </a:xfrm>
          <a:prstGeom prst="rect">
            <a:avLst/>
          </a:prstGeom>
          <a:noFill/>
          <a:extLst/>
        </p:spPr>
      </p:pic>
      <p:sp>
        <p:nvSpPr>
          <p:cNvPr id="993" name="Freeform 993"/>
          <p:cNvSpPr/>
          <p:nvPr/>
        </p:nvSpPr>
        <p:spPr>
          <a:xfrm rot="0" flipH="0" flipV="1">
            <a:off x="0" y="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4" name="Freeform 994"/>
          <p:cNvSpPr/>
          <p:nvPr/>
        </p:nvSpPr>
        <p:spPr>
          <a:xfrm rot="0" flipH="0" flipV="1">
            <a:off x="0" y="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5" name="Freeform 995"/>
          <p:cNvSpPr/>
          <p:nvPr/>
        </p:nvSpPr>
        <p:spPr>
          <a:xfrm rot="0" flipH="0" flipV="1">
            <a:off x="16335206" y="8775321"/>
            <a:ext cx="558942" cy="996441"/>
          </a:xfrm>
          <a:custGeom>
            <a:pathLst>
              <a:path w="1720800" h="3052366">
                <a:moveTo>
                  <a:pt x="1720800" y="1986409"/>
                </a:moveTo>
                <a:lnTo>
                  <a:pt x="1720800" y="0"/>
                </a:lnTo>
                <a:lnTo>
                  <a:pt x="1347291" y="215255"/>
                </a:lnTo>
                <a:lnTo>
                  <a:pt x="1347291" y="269230"/>
                </a:lnTo>
                <a:lnTo>
                  <a:pt x="307429" y="870099"/>
                </a:lnTo>
                <a:lnTo>
                  <a:pt x="260101" y="842814"/>
                </a:lnTo>
                <a:lnTo>
                  <a:pt x="0" y="993230"/>
                </a:lnTo>
                <a:lnTo>
                  <a:pt x="0" y="2980234"/>
                </a:lnTo>
                <a:lnTo>
                  <a:pt x="46682" y="2983855"/>
                </a:lnTo>
                <a:lnTo>
                  <a:pt x="860425" y="3052366"/>
                </a:lnTo>
                <a:lnTo>
                  <a:pt x="1570434" y="2172593"/>
                </a:lnTo>
                <a:lnTo>
                  <a:pt x="1720800" y="1986409"/>
                </a:lnTo>
              </a:path>
            </a:pathLst>
          </a:custGeom>
          <a:solidFill>
            <a:srgbClr val="A8E1D8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6" name="Freeform 996"/>
          <p:cNvSpPr/>
          <p:nvPr/>
        </p:nvSpPr>
        <p:spPr>
          <a:xfrm rot="0" flipH="0" flipV="1">
            <a:off x="16335206" y="8775321"/>
            <a:ext cx="558942" cy="418250"/>
          </a:xfrm>
          <a:custGeom>
            <a:pathLst>
              <a:path w="1720800" h="1281212">
                <a:moveTo>
                  <a:pt x="1720800" y="112217"/>
                </a:moveTo>
                <a:lnTo>
                  <a:pt x="1720800" y="0"/>
                </a:lnTo>
                <a:lnTo>
                  <a:pt x="787052" y="1184226"/>
                </a:lnTo>
                <a:lnTo>
                  <a:pt x="0" y="1102370"/>
                </a:lnTo>
                <a:lnTo>
                  <a:pt x="0" y="1155105"/>
                </a:lnTo>
                <a:lnTo>
                  <a:pt x="46682" y="1212701"/>
                </a:lnTo>
                <a:lnTo>
                  <a:pt x="860425" y="1281212"/>
                </a:lnTo>
                <a:lnTo>
                  <a:pt x="1570434" y="401439"/>
                </a:lnTo>
                <a:lnTo>
                  <a:pt x="1720800" y="112217"/>
                </a:lnTo>
              </a:path>
            </a:pathLst>
          </a:custGeom>
          <a:solidFill>
            <a:srgbClr val="88D6C8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7" name="Freeform 997"/>
          <p:cNvSpPr/>
          <p:nvPr/>
        </p:nvSpPr>
        <p:spPr>
          <a:xfrm rot="0" flipH="0" flipV="1">
            <a:off x="16894148" y="8543005"/>
            <a:ext cx="999995" cy="1228839"/>
          </a:xfrm>
          <a:custGeom>
            <a:pathLst>
              <a:path w="3078659" h="3764261">
                <a:moveTo>
                  <a:pt x="3078659" y="1777355"/>
                </a:moveTo>
                <a:lnTo>
                  <a:pt x="50" y="0"/>
                </a:lnTo>
                <a:lnTo>
                  <a:pt x="0" y="1986856"/>
                </a:lnTo>
                <a:lnTo>
                  <a:pt x="3078609" y="3764261"/>
                </a:lnTo>
                <a:lnTo>
                  <a:pt x="3078659" y="1777355"/>
                </a:lnTo>
              </a:path>
            </a:pathLst>
          </a:custGeom>
          <a:solidFill>
            <a:srgbClr val="88D6C8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8" name="Freeform 998"/>
          <p:cNvSpPr/>
          <p:nvPr/>
        </p:nvSpPr>
        <p:spPr>
          <a:xfrm rot="0" flipH="0" flipV="1">
            <a:off x="16292552" y="8157144"/>
            <a:ext cx="1644293" cy="991890"/>
          </a:xfrm>
          <a:custGeom>
            <a:pathLst>
              <a:path w="5062239" h="3038425">
                <a:moveTo>
                  <a:pt x="5062239" y="1874887"/>
                </a:moveTo>
                <a:lnTo>
                  <a:pt x="3438624" y="937468"/>
                </a:lnTo>
                <a:lnTo>
                  <a:pt x="1814958" y="0"/>
                </a:lnTo>
                <a:lnTo>
                  <a:pt x="907454" y="1163538"/>
                </a:lnTo>
                <a:lnTo>
                  <a:pt x="0" y="1047899"/>
                </a:lnTo>
                <a:lnTo>
                  <a:pt x="1623665" y="1985318"/>
                </a:lnTo>
                <a:lnTo>
                  <a:pt x="3247330" y="2922786"/>
                </a:lnTo>
                <a:lnTo>
                  <a:pt x="4154785" y="3038425"/>
                </a:lnTo>
                <a:lnTo>
                  <a:pt x="5062239" y="1874887"/>
                </a:lnTo>
              </a:path>
            </a:pathLst>
          </a:custGeom>
          <a:solidFill>
            <a:srgbClr val="2552AB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9" name="Freeform 999"/>
          <p:cNvSpPr/>
          <p:nvPr/>
        </p:nvSpPr>
        <p:spPr>
          <a:xfrm rot="0" flipH="0" flipV="1">
            <a:off x="16292552" y="8157144"/>
            <a:ext cx="1349538" cy="649805"/>
          </a:xfrm>
          <a:custGeom>
            <a:pathLst>
              <a:path w="4154785" h="1990526">
                <a:moveTo>
                  <a:pt x="907454" y="115639"/>
                </a:moveTo>
                <a:lnTo>
                  <a:pt x="4154785" y="1990526"/>
                </a:lnTo>
                <a:lnTo>
                  <a:pt x="3247330" y="1874887"/>
                </a:lnTo>
                <a:lnTo>
                  <a:pt x="0" y="0"/>
                </a:lnTo>
                <a:lnTo>
                  <a:pt x="907454" y="115639"/>
                </a:lnTo>
              </a:path>
            </a:pathLst>
          </a:custGeom>
          <a:solidFill>
            <a:srgbClr val="325EB4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0" name="Freeform 1000"/>
          <p:cNvSpPr/>
          <p:nvPr/>
        </p:nvSpPr>
        <p:spPr>
          <a:xfrm rot="0" flipH="0" flipV="1">
            <a:off x="16292552" y="8769199"/>
            <a:ext cx="589526" cy="394799"/>
          </a:xfrm>
          <a:custGeom>
            <a:pathLst>
              <a:path w="1814958" h="1209377">
                <a:moveTo>
                  <a:pt x="1814958" y="0"/>
                </a:moveTo>
                <a:lnTo>
                  <a:pt x="907454" y="1163538"/>
                </a:lnTo>
                <a:lnTo>
                  <a:pt x="0" y="1047849"/>
                </a:lnTo>
                <a:lnTo>
                  <a:pt x="0" y="1093738"/>
                </a:lnTo>
                <a:lnTo>
                  <a:pt x="907454" y="1209377"/>
                </a:lnTo>
                <a:lnTo>
                  <a:pt x="1814958" y="45839"/>
                </a:lnTo>
                <a:lnTo>
                  <a:pt x="1814958" y="0"/>
                </a:lnTo>
              </a:path>
            </a:pathLst>
          </a:custGeom>
          <a:solidFill>
            <a:srgbClr val="254382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1" name="Freeform 1001"/>
          <p:cNvSpPr/>
          <p:nvPr/>
        </p:nvSpPr>
        <p:spPr>
          <a:xfrm rot="0" flipH="0" flipV="1">
            <a:off x="16882079" y="8536980"/>
            <a:ext cx="1054766" cy="627019"/>
          </a:xfrm>
          <a:custGeom>
            <a:pathLst>
              <a:path w="3247281" h="1920726">
                <a:moveTo>
                  <a:pt x="0" y="45839"/>
                </a:moveTo>
                <a:lnTo>
                  <a:pt x="0" y="0"/>
                </a:lnTo>
                <a:lnTo>
                  <a:pt x="3247281" y="1874887"/>
                </a:lnTo>
                <a:lnTo>
                  <a:pt x="3247281" y="1920726"/>
                </a:lnTo>
                <a:lnTo>
                  <a:pt x="0" y="45839"/>
                </a:lnTo>
              </a:path>
            </a:pathLst>
          </a:custGeom>
          <a:solidFill>
            <a:srgbClr val="233A6C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2" name="Freeform 1002"/>
          <p:cNvSpPr/>
          <p:nvPr/>
        </p:nvSpPr>
        <p:spPr>
          <a:xfrm rot="0" flipH="0" flipV="1">
            <a:off x="16419691" y="8987912"/>
            <a:ext cx="353136" cy="695961"/>
          </a:xfrm>
          <a:custGeom>
            <a:pathLst>
              <a:path w="1087190" h="2131914">
                <a:moveTo>
                  <a:pt x="1087190" y="1504355"/>
                </a:moveTo>
                <a:lnTo>
                  <a:pt x="1087190" y="0"/>
                </a:lnTo>
                <a:lnTo>
                  <a:pt x="47328" y="600869"/>
                </a:lnTo>
                <a:lnTo>
                  <a:pt x="0" y="573584"/>
                </a:lnTo>
                <a:lnTo>
                  <a:pt x="596" y="2131914"/>
                </a:lnTo>
                <a:lnTo>
                  <a:pt x="47328" y="2105274"/>
                </a:lnTo>
                <a:lnTo>
                  <a:pt x="1087190" y="1504355"/>
                </a:lnTo>
              </a:path>
            </a:pathLst>
          </a:custGeom>
          <a:solidFill>
            <a:srgbClr val="88D6C8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3" name="Freeform 1003"/>
          <p:cNvSpPr/>
          <p:nvPr/>
        </p:nvSpPr>
        <p:spPr>
          <a:xfrm rot="0" flipH="0" flipV="1">
            <a:off x="16435064" y="8996609"/>
            <a:ext cx="337763" cy="687070"/>
          </a:xfrm>
          <a:custGeom>
            <a:pathLst>
              <a:path w="1039862" h="2104678">
                <a:moveTo>
                  <a:pt x="1039862" y="1503759"/>
                </a:moveTo>
                <a:lnTo>
                  <a:pt x="1039862" y="0"/>
                </a:lnTo>
                <a:lnTo>
                  <a:pt x="0" y="600273"/>
                </a:lnTo>
                <a:lnTo>
                  <a:pt x="0" y="2104678"/>
                </a:lnTo>
                <a:lnTo>
                  <a:pt x="1039862" y="1503759"/>
                </a:lnTo>
              </a:path>
            </a:pathLst>
          </a:custGeom>
          <a:solidFill>
            <a:srgbClr val="9EB6A5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4" name="Freeform 1004"/>
          <p:cNvSpPr/>
          <p:nvPr/>
        </p:nvSpPr>
        <p:spPr>
          <a:xfrm rot="0" flipH="0" flipV="1">
            <a:off x="16435064" y="8996609"/>
            <a:ext cx="337763" cy="203683"/>
          </a:xfrm>
          <a:custGeom>
            <a:pathLst>
              <a:path w="1039862" h="623938">
                <a:moveTo>
                  <a:pt x="0" y="623938"/>
                </a:moveTo>
                <a:lnTo>
                  <a:pt x="0" y="600869"/>
                </a:lnTo>
                <a:lnTo>
                  <a:pt x="1039862" y="0"/>
                </a:lnTo>
                <a:lnTo>
                  <a:pt x="1039862" y="23019"/>
                </a:lnTo>
                <a:lnTo>
                  <a:pt x="0" y="623938"/>
                </a:lnTo>
              </a:path>
            </a:pathLst>
          </a:custGeom>
          <a:solidFill>
            <a:srgbClr val="84988C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5" name="Freeform 1005"/>
          <p:cNvSpPr/>
          <p:nvPr/>
        </p:nvSpPr>
        <p:spPr>
          <a:xfrm rot="0" flipH="0" flipV="1">
            <a:off x="16435064" y="9037582"/>
            <a:ext cx="337763" cy="203683"/>
          </a:xfrm>
          <a:custGeom>
            <a:pathLst>
              <a:path w="1039862" h="623937">
                <a:moveTo>
                  <a:pt x="0" y="623937"/>
                </a:moveTo>
                <a:lnTo>
                  <a:pt x="0" y="600868"/>
                </a:lnTo>
                <a:lnTo>
                  <a:pt x="1039862" y="0"/>
                </a:lnTo>
                <a:lnTo>
                  <a:pt x="1039862" y="23018"/>
                </a:lnTo>
                <a:lnTo>
                  <a:pt x="0" y="623937"/>
                </a:lnTo>
              </a:path>
            </a:pathLst>
          </a:custGeom>
          <a:solidFill>
            <a:srgbClr val="84988C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6" name="Freeform 1006"/>
          <p:cNvSpPr/>
          <p:nvPr/>
        </p:nvSpPr>
        <p:spPr>
          <a:xfrm rot="0" flipH="0" flipV="1">
            <a:off x="16435064" y="9078555"/>
            <a:ext cx="337763" cy="203683"/>
          </a:xfrm>
          <a:custGeom>
            <a:pathLst>
              <a:path w="1039862" h="623937">
                <a:moveTo>
                  <a:pt x="0" y="623937"/>
                </a:moveTo>
                <a:lnTo>
                  <a:pt x="0" y="600869"/>
                </a:lnTo>
                <a:lnTo>
                  <a:pt x="1039862" y="0"/>
                </a:lnTo>
                <a:lnTo>
                  <a:pt x="1039862" y="23019"/>
                </a:lnTo>
                <a:lnTo>
                  <a:pt x="0" y="623937"/>
                </a:lnTo>
              </a:path>
            </a:pathLst>
          </a:custGeom>
          <a:solidFill>
            <a:srgbClr val="84988C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7" name="Freeform 1007"/>
          <p:cNvSpPr/>
          <p:nvPr/>
        </p:nvSpPr>
        <p:spPr>
          <a:xfrm rot="0" flipH="0" flipV="1">
            <a:off x="16435064" y="9119528"/>
            <a:ext cx="337763" cy="203683"/>
          </a:xfrm>
          <a:custGeom>
            <a:pathLst>
              <a:path w="1039862" h="623937">
                <a:moveTo>
                  <a:pt x="0" y="623937"/>
                </a:moveTo>
                <a:lnTo>
                  <a:pt x="0" y="600919"/>
                </a:lnTo>
                <a:lnTo>
                  <a:pt x="1039862" y="0"/>
                </a:lnTo>
                <a:lnTo>
                  <a:pt x="1039862" y="23069"/>
                </a:lnTo>
                <a:lnTo>
                  <a:pt x="0" y="623937"/>
                </a:lnTo>
              </a:path>
            </a:pathLst>
          </a:custGeom>
          <a:solidFill>
            <a:srgbClr val="84988C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8" name="Freeform 1008"/>
          <p:cNvSpPr/>
          <p:nvPr/>
        </p:nvSpPr>
        <p:spPr>
          <a:xfrm rot="0" flipH="0" flipV="1">
            <a:off x="16435064" y="9160501"/>
            <a:ext cx="337763" cy="203683"/>
          </a:xfrm>
          <a:custGeom>
            <a:pathLst>
              <a:path w="1039862" h="623937">
                <a:moveTo>
                  <a:pt x="0" y="623937"/>
                </a:moveTo>
                <a:lnTo>
                  <a:pt x="0" y="600918"/>
                </a:lnTo>
                <a:lnTo>
                  <a:pt x="1039862" y="0"/>
                </a:lnTo>
                <a:lnTo>
                  <a:pt x="1039862" y="23068"/>
                </a:lnTo>
                <a:lnTo>
                  <a:pt x="0" y="623937"/>
                </a:lnTo>
              </a:path>
            </a:pathLst>
          </a:custGeom>
          <a:solidFill>
            <a:srgbClr val="84988C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9" name="Freeform 1009"/>
          <p:cNvSpPr/>
          <p:nvPr/>
        </p:nvSpPr>
        <p:spPr>
          <a:xfrm rot="0" flipH="0" flipV="1">
            <a:off x="16435064" y="9201475"/>
            <a:ext cx="337763" cy="203683"/>
          </a:xfrm>
          <a:custGeom>
            <a:pathLst>
              <a:path w="1039862" h="623937">
                <a:moveTo>
                  <a:pt x="0" y="623937"/>
                </a:moveTo>
                <a:lnTo>
                  <a:pt x="0" y="600869"/>
                </a:lnTo>
                <a:lnTo>
                  <a:pt x="1039862" y="0"/>
                </a:lnTo>
                <a:lnTo>
                  <a:pt x="1039862" y="23019"/>
                </a:lnTo>
                <a:lnTo>
                  <a:pt x="0" y="623937"/>
                </a:lnTo>
              </a:path>
            </a:pathLst>
          </a:custGeom>
          <a:solidFill>
            <a:srgbClr val="84988C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0" name="Freeform 1010"/>
          <p:cNvSpPr/>
          <p:nvPr/>
        </p:nvSpPr>
        <p:spPr>
          <a:xfrm rot="0" flipH="0" flipV="1">
            <a:off x="16435064" y="9242448"/>
            <a:ext cx="337763" cy="203683"/>
          </a:xfrm>
          <a:custGeom>
            <a:pathLst>
              <a:path w="1039862" h="623937">
                <a:moveTo>
                  <a:pt x="0" y="623937"/>
                </a:moveTo>
                <a:lnTo>
                  <a:pt x="0" y="600869"/>
                </a:lnTo>
                <a:lnTo>
                  <a:pt x="1039862" y="0"/>
                </a:lnTo>
                <a:lnTo>
                  <a:pt x="1039862" y="23068"/>
                </a:lnTo>
                <a:lnTo>
                  <a:pt x="0" y="623937"/>
                </a:lnTo>
              </a:path>
            </a:pathLst>
          </a:custGeom>
          <a:solidFill>
            <a:srgbClr val="84988C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1" name="Freeform 1011"/>
          <p:cNvSpPr/>
          <p:nvPr/>
        </p:nvSpPr>
        <p:spPr>
          <a:xfrm rot="0" flipH="0" flipV="1">
            <a:off x="16435064" y="9283421"/>
            <a:ext cx="337763" cy="203683"/>
          </a:xfrm>
          <a:custGeom>
            <a:pathLst>
              <a:path w="1039862" h="623938">
                <a:moveTo>
                  <a:pt x="0" y="623938"/>
                </a:moveTo>
                <a:lnTo>
                  <a:pt x="0" y="600919"/>
                </a:lnTo>
                <a:lnTo>
                  <a:pt x="1039862" y="0"/>
                </a:lnTo>
                <a:lnTo>
                  <a:pt x="1039862" y="23069"/>
                </a:lnTo>
                <a:lnTo>
                  <a:pt x="0" y="623938"/>
                </a:lnTo>
              </a:path>
            </a:pathLst>
          </a:custGeom>
          <a:solidFill>
            <a:srgbClr val="84988C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2" name="Freeform 1012"/>
          <p:cNvSpPr/>
          <p:nvPr/>
        </p:nvSpPr>
        <p:spPr>
          <a:xfrm rot="0" flipH="0" flipV="1">
            <a:off x="16435064" y="9324378"/>
            <a:ext cx="337763" cy="203699"/>
          </a:xfrm>
          <a:custGeom>
            <a:pathLst>
              <a:path w="1039862" h="623986">
                <a:moveTo>
                  <a:pt x="0" y="623986"/>
                </a:moveTo>
                <a:lnTo>
                  <a:pt x="0" y="600918"/>
                </a:lnTo>
                <a:lnTo>
                  <a:pt x="1039862" y="0"/>
                </a:lnTo>
                <a:lnTo>
                  <a:pt x="1039862" y="23068"/>
                </a:lnTo>
                <a:lnTo>
                  <a:pt x="0" y="623986"/>
                </a:lnTo>
              </a:path>
            </a:pathLst>
          </a:custGeom>
          <a:solidFill>
            <a:srgbClr val="84988C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3" name="Freeform 1013"/>
          <p:cNvSpPr/>
          <p:nvPr/>
        </p:nvSpPr>
        <p:spPr>
          <a:xfrm rot="0" flipH="0" flipV="1">
            <a:off x="16435064" y="9365367"/>
            <a:ext cx="337763" cy="203683"/>
          </a:xfrm>
          <a:custGeom>
            <a:pathLst>
              <a:path w="1039862" h="623937">
                <a:moveTo>
                  <a:pt x="0" y="623937"/>
                </a:moveTo>
                <a:lnTo>
                  <a:pt x="0" y="600918"/>
                </a:lnTo>
                <a:lnTo>
                  <a:pt x="1039862" y="0"/>
                </a:lnTo>
                <a:lnTo>
                  <a:pt x="1039862" y="23068"/>
                </a:lnTo>
                <a:lnTo>
                  <a:pt x="0" y="623937"/>
                </a:lnTo>
              </a:path>
            </a:pathLst>
          </a:custGeom>
          <a:solidFill>
            <a:srgbClr val="84988C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4" name="Freeform 1014"/>
          <p:cNvSpPr/>
          <p:nvPr/>
        </p:nvSpPr>
        <p:spPr>
          <a:xfrm rot="0" flipH="0" flipV="1">
            <a:off x="16435064" y="9406341"/>
            <a:ext cx="337763" cy="203683"/>
          </a:xfrm>
          <a:custGeom>
            <a:pathLst>
              <a:path w="1039862" h="623937">
                <a:moveTo>
                  <a:pt x="0" y="623937"/>
                </a:moveTo>
                <a:lnTo>
                  <a:pt x="0" y="600919"/>
                </a:lnTo>
                <a:lnTo>
                  <a:pt x="1039862" y="0"/>
                </a:lnTo>
                <a:lnTo>
                  <a:pt x="1039862" y="23069"/>
                </a:lnTo>
                <a:lnTo>
                  <a:pt x="0" y="623937"/>
                </a:lnTo>
              </a:path>
            </a:pathLst>
          </a:custGeom>
          <a:solidFill>
            <a:srgbClr val="84988C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5" name="Freeform 1015"/>
          <p:cNvSpPr/>
          <p:nvPr/>
        </p:nvSpPr>
        <p:spPr>
          <a:xfrm rot="0" flipH="0" flipV="1">
            <a:off x="16435064" y="9447297"/>
            <a:ext cx="337763" cy="203683"/>
          </a:xfrm>
          <a:custGeom>
            <a:pathLst>
              <a:path w="1039862" h="623937">
                <a:moveTo>
                  <a:pt x="0" y="623937"/>
                </a:moveTo>
                <a:lnTo>
                  <a:pt x="0" y="600869"/>
                </a:lnTo>
                <a:lnTo>
                  <a:pt x="1039862" y="0"/>
                </a:lnTo>
                <a:lnTo>
                  <a:pt x="1039862" y="23019"/>
                </a:lnTo>
                <a:lnTo>
                  <a:pt x="0" y="623937"/>
                </a:lnTo>
              </a:path>
            </a:pathLst>
          </a:custGeom>
          <a:solidFill>
            <a:srgbClr val="84988C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6" name="Freeform 1016"/>
          <p:cNvSpPr/>
          <p:nvPr/>
        </p:nvSpPr>
        <p:spPr>
          <a:xfrm rot="0" flipH="0" flipV="1">
            <a:off x="17755919" y="9323212"/>
            <a:ext cx="226980" cy="212024"/>
          </a:xfrm>
          <a:custGeom>
            <a:pathLst>
              <a:path w="698798" h="649486">
                <a:moveTo>
                  <a:pt x="698798" y="403473"/>
                </a:moveTo>
                <a:lnTo>
                  <a:pt x="0" y="0"/>
                </a:lnTo>
                <a:lnTo>
                  <a:pt x="0" y="246013"/>
                </a:lnTo>
                <a:lnTo>
                  <a:pt x="698798" y="649486"/>
                </a:lnTo>
                <a:lnTo>
                  <a:pt x="698798" y="403473"/>
                </a:lnTo>
              </a:path>
            </a:pathLst>
          </a:custGeom>
          <a:solidFill>
            <a:srgbClr val="84988C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7" name="Freeform 1017"/>
          <p:cNvSpPr/>
          <p:nvPr/>
        </p:nvSpPr>
        <p:spPr>
          <a:xfrm rot="0" flipH="0" flipV="1">
            <a:off x="17528923" y="9191499"/>
            <a:ext cx="453976" cy="263426"/>
          </a:xfrm>
          <a:custGeom>
            <a:pathLst>
              <a:path w="1397645" h="806946">
                <a:moveTo>
                  <a:pt x="1397645" y="403473"/>
                </a:moveTo>
                <a:lnTo>
                  <a:pt x="698847" y="0"/>
                </a:lnTo>
                <a:lnTo>
                  <a:pt x="0" y="403473"/>
                </a:lnTo>
                <a:lnTo>
                  <a:pt x="698847" y="806946"/>
                </a:lnTo>
                <a:lnTo>
                  <a:pt x="1397645" y="403473"/>
                </a:lnTo>
              </a:path>
            </a:pathLst>
          </a:custGeom>
          <a:solidFill>
            <a:srgbClr val="A9C1AF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8" name="Freeform 1018"/>
          <p:cNvSpPr/>
          <p:nvPr/>
        </p:nvSpPr>
        <p:spPr>
          <a:xfrm rot="0" flipH="0" flipV="1">
            <a:off x="17528923" y="9323212"/>
            <a:ext cx="226996" cy="212024"/>
          </a:xfrm>
          <a:custGeom>
            <a:pathLst>
              <a:path w="698847" h="649486">
                <a:moveTo>
                  <a:pt x="0" y="649486"/>
                </a:moveTo>
                <a:lnTo>
                  <a:pt x="0" y="403473"/>
                </a:lnTo>
                <a:lnTo>
                  <a:pt x="698847" y="0"/>
                </a:lnTo>
                <a:lnTo>
                  <a:pt x="698847" y="246013"/>
                </a:lnTo>
                <a:lnTo>
                  <a:pt x="0" y="649486"/>
                </a:lnTo>
              </a:path>
            </a:pathLst>
          </a:custGeom>
          <a:solidFill>
            <a:srgbClr val="9BB1A1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9" name="Freeform 1019"/>
          <p:cNvSpPr/>
          <p:nvPr/>
        </p:nvSpPr>
        <p:spPr>
          <a:xfrm rot="0" flipH="0" flipV="1">
            <a:off x="17622754" y="9417936"/>
            <a:ext cx="28618" cy="73233"/>
          </a:xfrm>
          <a:custGeom>
            <a:pathLst>
              <a:path w="88107" h="224334">
                <a:moveTo>
                  <a:pt x="88107" y="50850"/>
                </a:moveTo>
                <a:lnTo>
                  <a:pt x="0" y="0"/>
                </a:lnTo>
                <a:lnTo>
                  <a:pt x="0" y="173435"/>
                </a:lnTo>
                <a:lnTo>
                  <a:pt x="88107" y="224334"/>
                </a:lnTo>
                <a:lnTo>
                  <a:pt x="88107" y="50850"/>
                </a:lnTo>
              </a:path>
            </a:pathLst>
          </a:custGeom>
          <a:solidFill>
            <a:srgbClr val="84988C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0" name="Freeform 1020"/>
          <p:cNvSpPr/>
          <p:nvPr/>
        </p:nvSpPr>
        <p:spPr>
          <a:xfrm rot="0" flipH="0" flipV="1">
            <a:off x="17500321" y="9346889"/>
            <a:ext cx="151051" cy="87662"/>
          </a:xfrm>
          <a:custGeom>
            <a:pathLst>
              <a:path w="465039" h="268535">
                <a:moveTo>
                  <a:pt x="465039" y="50899"/>
                </a:moveTo>
                <a:lnTo>
                  <a:pt x="376932" y="0"/>
                </a:lnTo>
                <a:lnTo>
                  <a:pt x="0" y="217636"/>
                </a:lnTo>
                <a:lnTo>
                  <a:pt x="88057" y="268535"/>
                </a:lnTo>
                <a:lnTo>
                  <a:pt x="465039" y="50899"/>
                </a:lnTo>
              </a:path>
            </a:pathLst>
          </a:custGeom>
          <a:solidFill>
            <a:srgbClr val="A9C1AF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1" name="Freeform 1021"/>
          <p:cNvSpPr/>
          <p:nvPr/>
        </p:nvSpPr>
        <p:spPr>
          <a:xfrm rot="0" flipH="0" flipV="1">
            <a:off x="17500321" y="9363505"/>
            <a:ext cx="122433" cy="127664"/>
          </a:xfrm>
          <a:custGeom>
            <a:pathLst>
              <a:path w="376932" h="391071">
                <a:moveTo>
                  <a:pt x="0" y="391071"/>
                </a:moveTo>
                <a:lnTo>
                  <a:pt x="0" y="217587"/>
                </a:lnTo>
                <a:lnTo>
                  <a:pt x="376932" y="0"/>
                </a:lnTo>
                <a:lnTo>
                  <a:pt x="376932" y="173435"/>
                </a:lnTo>
                <a:lnTo>
                  <a:pt x="0" y="391071"/>
                </a:lnTo>
              </a:path>
            </a:pathLst>
          </a:custGeom>
          <a:solidFill>
            <a:srgbClr val="9BB1A1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2" name="Freeform 1022"/>
          <p:cNvSpPr/>
          <p:nvPr/>
        </p:nvSpPr>
        <p:spPr>
          <a:xfrm rot="0" flipH="0" flipV="1">
            <a:off x="17594152" y="9454342"/>
            <a:ext cx="28601" cy="53443"/>
          </a:xfrm>
          <a:custGeom>
            <a:pathLst>
              <a:path w="88056" h="163711">
                <a:moveTo>
                  <a:pt x="88056" y="50899"/>
                </a:moveTo>
                <a:lnTo>
                  <a:pt x="0" y="0"/>
                </a:lnTo>
                <a:lnTo>
                  <a:pt x="0" y="112862"/>
                </a:lnTo>
                <a:lnTo>
                  <a:pt x="88056" y="163711"/>
                </a:lnTo>
                <a:lnTo>
                  <a:pt x="88056" y="50899"/>
                </a:lnTo>
              </a:path>
            </a:pathLst>
          </a:custGeom>
          <a:solidFill>
            <a:srgbClr val="84988C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3" name="Freeform 1023"/>
          <p:cNvSpPr/>
          <p:nvPr/>
        </p:nvSpPr>
        <p:spPr>
          <a:xfrm rot="0" flipH="0" flipV="1">
            <a:off x="17471718" y="9383295"/>
            <a:ext cx="151035" cy="87646"/>
          </a:xfrm>
          <a:custGeom>
            <a:pathLst>
              <a:path w="464988" h="268485">
                <a:moveTo>
                  <a:pt x="464988" y="50849"/>
                </a:moveTo>
                <a:lnTo>
                  <a:pt x="376932" y="0"/>
                </a:lnTo>
                <a:lnTo>
                  <a:pt x="0" y="217636"/>
                </a:lnTo>
                <a:lnTo>
                  <a:pt x="88056" y="268485"/>
                </a:lnTo>
                <a:lnTo>
                  <a:pt x="464988" y="50849"/>
                </a:lnTo>
              </a:path>
            </a:pathLst>
          </a:custGeom>
          <a:solidFill>
            <a:srgbClr val="A9C1AF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4" name="Freeform 1024"/>
          <p:cNvSpPr/>
          <p:nvPr/>
        </p:nvSpPr>
        <p:spPr>
          <a:xfrm rot="0" flipH="0" flipV="1">
            <a:off x="17471718" y="9399895"/>
            <a:ext cx="122433" cy="107890"/>
          </a:xfrm>
          <a:custGeom>
            <a:pathLst>
              <a:path w="376932" h="330498">
                <a:moveTo>
                  <a:pt x="0" y="330498"/>
                </a:moveTo>
                <a:lnTo>
                  <a:pt x="0" y="217637"/>
                </a:lnTo>
                <a:lnTo>
                  <a:pt x="376932" y="0"/>
                </a:lnTo>
                <a:lnTo>
                  <a:pt x="376932" y="112862"/>
                </a:lnTo>
                <a:lnTo>
                  <a:pt x="0" y="330498"/>
                </a:lnTo>
              </a:path>
            </a:pathLst>
          </a:custGeom>
          <a:solidFill>
            <a:srgbClr val="9BB1A1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5" name="Freeform 1025"/>
          <p:cNvSpPr/>
          <p:nvPr/>
        </p:nvSpPr>
        <p:spPr>
          <a:xfrm rot="0" flipH="0" flipV="1">
            <a:off x="17565550" y="9490732"/>
            <a:ext cx="28602" cy="33652"/>
          </a:xfrm>
          <a:custGeom>
            <a:pathLst>
              <a:path w="88057" h="103088">
                <a:moveTo>
                  <a:pt x="88057" y="50849"/>
                </a:moveTo>
                <a:lnTo>
                  <a:pt x="0" y="0"/>
                </a:lnTo>
                <a:lnTo>
                  <a:pt x="0" y="52189"/>
                </a:lnTo>
                <a:lnTo>
                  <a:pt x="88057" y="103088"/>
                </a:lnTo>
                <a:lnTo>
                  <a:pt x="88057" y="50849"/>
                </a:lnTo>
              </a:path>
            </a:pathLst>
          </a:custGeom>
          <a:solidFill>
            <a:srgbClr val="84988C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6" name="Freeform 1026"/>
          <p:cNvSpPr/>
          <p:nvPr/>
        </p:nvSpPr>
        <p:spPr>
          <a:xfrm rot="0" flipH="0" flipV="1">
            <a:off x="17443100" y="9419685"/>
            <a:ext cx="151051" cy="87662"/>
          </a:xfrm>
          <a:custGeom>
            <a:pathLst>
              <a:path w="465039" h="268535">
                <a:moveTo>
                  <a:pt x="465039" y="50899"/>
                </a:moveTo>
                <a:lnTo>
                  <a:pt x="376982" y="0"/>
                </a:lnTo>
                <a:lnTo>
                  <a:pt x="0" y="217686"/>
                </a:lnTo>
                <a:lnTo>
                  <a:pt x="88107" y="268535"/>
                </a:lnTo>
                <a:lnTo>
                  <a:pt x="465039" y="50899"/>
                </a:lnTo>
              </a:path>
            </a:pathLst>
          </a:custGeom>
          <a:solidFill>
            <a:srgbClr val="A9C1AF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7" name="Freeform 1027"/>
          <p:cNvSpPr/>
          <p:nvPr/>
        </p:nvSpPr>
        <p:spPr>
          <a:xfrm rot="0" flipH="0" flipV="1">
            <a:off x="17443100" y="9436285"/>
            <a:ext cx="122449" cy="88100"/>
          </a:xfrm>
          <a:custGeom>
            <a:pathLst>
              <a:path w="376982" h="269875">
                <a:moveTo>
                  <a:pt x="0" y="269875"/>
                </a:moveTo>
                <a:lnTo>
                  <a:pt x="0" y="217636"/>
                </a:lnTo>
                <a:lnTo>
                  <a:pt x="376982" y="0"/>
                </a:lnTo>
                <a:lnTo>
                  <a:pt x="376982" y="52189"/>
                </a:lnTo>
                <a:lnTo>
                  <a:pt x="0" y="269875"/>
                </a:lnTo>
              </a:path>
            </a:pathLst>
          </a:custGeom>
          <a:solidFill>
            <a:srgbClr val="9BB1A1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8" name="Freeform 1028"/>
          <p:cNvSpPr/>
          <p:nvPr/>
        </p:nvSpPr>
        <p:spPr>
          <a:xfrm rot="0" flipH="0" flipV="1">
            <a:off x="17560409" y="8796148"/>
            <a:ext cx="178235" cy="508715"/>
          </a:xfrm>
          <a:custGeom>
            <a:pathLst>
              <a:path w="548729" h="1558329">
                <a:moveTo>
                  <a:pt x="548729" y="1558329"/>
                </a:moveTo>
                <a:lnTo>
                  <a:pt x="548729" y="316557"/>
                </a:lnTo>
                <a:lnTo>
                  <a:pt x="0" y="0"/>
                </a:lnTo>
                <a:lnTo>
                  <a:pt x="0" y="1241822"/>
                </a:lnTo>
                <a:lnTo>
                  <a:pt x="503882" y="1532284"/>
                </a:lnTo>
                <a:lnTo>
                  <a:pt x="548729" y="1558329"/>
                </a:lnTo>
              </a:path>
            </a:pathLst>
          </a:custGeom>
          <a:solidFill>
            <a:srgbClr val="9BB1A1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9" name="Freeform 1029"/>
          <p:cNvSpPr/>
          <p:nvPr/>
        </p:nvSpPr>
        <p:spPr>
          <a:xfrm rot="0" flipH="0" flipV="1">
            <a:off x="17560409" y="8804650"/>
            <a:ext cx="163668" cy="483580"/>
          </a:xfrm>
          <a:custGeom>
            <a:pathLst>
              <a:path w="503882" h="1481335">
                <a:moveTo>
                  <a:pt x="503882" y="1481335"/>
                </a:moveTo>
                <a:lnTo>
                  <a:pt x="503882" y="291653"/>
                </a:lnTo>
                <a:lnTo>
                  <a:pt x="0" y="0"/>
                </a:lnTo>
                <a:lnTo>
                  <a:pt x="0" y="1190873"/>
                </a:lnTo>
                <a:lnTo>
                  <a:pt x="503882" y="1481335"/>
                </a:lnTo>
              </a:path>
            </a:pathLst>
          </a:custGeom>
          <a:solidFill>
            <a:srgbClr val="2552AB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0" name="Freeform 1030"/>
          <p:cNvSpPr/>
          <p:nvPr/>
        </p:nvSpPr>
        <p:spPr>
          <a:xfrm rot="0" flipH="0" flipV="1">
            <a:off x="17560474" y="9193086"/>
            <a:ext cx="178171" cy="111810"/>
          </a:xfrm>
          <a:custGeom>
            <a:pathLst>
              <a:path w="548531" h="342504">
                <a:moveTo>
                  <a:pt x="503783" y="342504"/>
                </a:moveTo>
                <a:lnTo>
                  <a:pt x="548531" y="316657"/>
                </a:lnTo>
                <a:lnTo>
                  <a:pt x="50" y="0"/>
                </a:lnTo>
                <a:lnTo>
                  <a:pt x="0" y="51693"/>
                </a:lnTo>
                <a:lnTo>
                  <a:pt x="503783" y="342504"/>
                </a:lnTo>
              </a:path>
            </a:pathLst>
          </a:custGeom>
          <a:solidFill>
            <a:srgbClr val="A9C1AF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1" name="Freeform 1031"/>
          <p:cNvSpPr/>
          <p:nvPr/>
        </p:nvSpPr>
        <p:spPr>
          <a:xfrm rot="0" flipH="0" flipV="1">
            <a:off x="17664634" y="9014439"/>
            <a:ext cx="49485" cy="42301"/>
          </a:xfrm>
          <a:custGeom>
            <a:pathLst>
              <a:path w="152351" h="129580">
                <a:moveTo>
                  <a:pt x="47824" y="11013"/>
                </a:moveTo>
                <a:cubicBezTo>
                  <a:pt x="36165" y="7144"/>
                  <a:pt x="14188" y="0"/>
                  <a:pt x="2431" y="5010"/>
                </a:cubicBezTo>
                <a:cubicBezTo>
                  <a:pt x="0" y="15180"/>
                  <a:pt x="18753" y="24209"/>
                  <a:pt x="25251" y="28773"/>
                </a:cubicBezTo>
                <a:cubicBezTo>
                  <a:pt x="47079" y="44152"/>
                  <a:pt x="71686" y="56207"/>
                  <a:pt x="94308" y="70495"/>
                </a:cubicBezTo>
                <a:cubicBezTo>
                  <a:pt x="86122" y="83096"/>
                  <a:pt x="70644" y="88404"/>
                  <a:pt x="77738" y="106809"/>
                </a:cubicBezTo>
                <a:cubicBezTo>
                  <a:pt x="85179" y="126107"/>
                  <a:pt x="106115" y="129580"/>
                  <a:pt x="122238" y="120799"/>
                </a:cubicBezTo>
                <a:cubicBezTo>
                  <a:pt x="138113" y="112167"/>
                  <a:pt x="151854" y="100409"/>
                  <a:pt x="152103" y="81459"/>
                </a:cubicBezTo>
                <a:cubicBezTo>
                  <a:pt x="152351" y="58837"/>
                  <a:pt x="133251" y="47625"/>
                  <a:pt x="114846" y="39737"/>
                </a:cubicBezTo>
                <a:cubicBezTo>
                  <a:pt x="107454" y="36612"/>
                  <a:pt x="75654" y="20389"/>
                  <a:pt x="47824" y="11013"/>
                </a:cubicBezTo>
              </a:path>
            </a:pathLst>
          </a:custGeom>
          <a:solidFill>
            <a:srgbClr val="A9C1AF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2" name="Freeform 1032"/>
          <p:cNvSpPr/>
          <p:nvPr/>
        </p:nvSpPr>
        <p:spPr>
          <a:xfrm rot="0" flipH="0" flipV="1">
            <a:off x="16956719" y="9119528"/>
            <a:ext cx="104820" cy="115745"/>
          </a:xfrm>
          <a:custGeom>
            <a:pathLst>
              <a:path w="322709" h="354558">
                <a:moveTo>
                  <a:pt x="0" y="168275"/>
                </a:moveTo>
                <a:lnTo>
                  <a:pt x="0" y="0"/>
                </a:lnTo>
                <a:lnTo>
                  <a:pt x="322709" y="186234"/>
                </a:lnTo>
                <a:lnTo>
                  <a:pt x="322709" y="354558"/>
                </a:lnTo>
                <a:lnTo>
                  <a:pt x="0" y="168275"/>
                </a:lnTo>
              </a:path>
            </a:pathLst>
          </a:custGeom>
          <a:solidFill>
            <a:srgbClr val="233A6C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3" name="Freeform 1033"/>
          <p:cNvSpPr/>
          <p:nvPr/>
        </p:nvSpPr>
        <p:spPr>
          <a:xfrm rot="0" flipH="0" flipV="1">
            <a:off x="16963164" y="9130832"/>
            <a:ext cx="91913" cy="93136"/>
          </a:xfrm>
          <a:custGeom>
            <a:pathLst>
              <a:path w="282972" h="285303">
                <a:moveTo>
                  <a:pt x="0" y="122138"/>
                </a:moveTo>
                <a:lnTo>
                  <a:pt x="0" y="0"/>
                </a:lnTo>
                <a:lnTo>
                  <a:pt x="155228" y="89544"/>
                </a:lnTo>
                <a:lnTo>
                  <a:pt x="224879" y="129728"/>
                </a:lnTo>
                <a:lnTo>
                  <a:pt x="282972" y="163165"/>
                </a:lnTo>
                <a:lnTo>
                  <a:pt x="282972" y="285303"/>
                </a:lnTo>
                <a:lnTo>
                  <a:pt x="200174" y="237529"/>
                </a:lnTo>
                <a:lnTo>
                  <a:pt x="80020" y="168324"/>
                </a:lnTo>
                <a:lnTo>
                  <a:pt x="11162" y="128488"/>
                </a:lnTo>
                <a:lnTo>
                  <a:pt x="0" y="122138"/>
                </a:lnTo>
              </a:path>
            </a:pathLst>
          </a:custGeom>
          <a:solidFill>
            <a:srgbClr val="1BB4CD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4" name="Freeform 1034"/>
          <p:cNvSpPr/>
          <p:nvPr/>
        </p:nvSpPr>
        <p:spPr>
          <a:xfrm rot="0" flipH="0" flipV="1">
            <a:off x="17130926" y="9018439"/>
            <a:ext cx="104837" cy="115745"/>
          </a:xfrm>
          <a:custGeom>
            <a:pathLst>
              <a:path w="322759" h="354558">
                <a:moveTo>
                  <a:pt x="0" y="168325"/>
                </a:moveTo>
                <a:lnTo>
                  <a:pt x="0" y="0"/>
                </a:lnTo>
                <a:lnTo>
                  <a:pt x="322759" y="186233"/>
                </a:lnTo>
                <a:lnTo>
                  <a:pt x="322759" y="354558"/>
                </a:lnTo>
                <a:lnTo>
                  <a:pt x="0" y="168325"/>
                </a:lnTo>
              </a:path>
            </a:pathLst>
          </a:custGeom>
          <a:solidFill>
            <a:srgbClr val="233A6C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5" name="Freeform 1035"/>
          <p:cNvSpPr/>
          <p:nvPr/>
        </p:nvSpPr>
        <p:spPr>
          <a:xfrm rot="0" flipH="0" flipV="1">
            <a:off x="17137387" y="9029744"/>
            <a:ext cx="91929" cy="93137"/>
          </a:xfrm>
          <a:custGeom>
            <a:pathLst>
              <a:path w="283022" h="285304">
                <a:moveTo>
                  <a:pt x="0" y="122139"/>
                </a:moveTo>
                <a:lnTo>
                  <a:pt x="0" y="0"/>
                </a:lnTo>
                <a:lnTo>
                  <a:pt x="155228" y="89545"/>
                </a:lnTo>
                <a:lnTo>
                  <a:pt x="224880" y="129729"/>
                </a:lnTo>
                <a:lnTo>
                  <a:pt x="283022" y="163165"/>
                </a:lnTo>
                <a:lnTo>
                  <a:pt x="283022" y="285304"/>
                </a:lnTo>
                <a:lnTo>
                  <a:pt x="200224" y="237580"/>
                </a:lnTo>
                <a:lnTo>
                  <a:pt x="80020" y="168325"/>
                </a:lnTo>
                <a:lnTo>
                  <a:pt x="11163" y="128538"/>
                </a:lnTo>
                <a:lnTo>
                  <a:pt x="0" y="122139"/>
                </a:lnTo>
              </a:path>
            </a:pathLst>
          </a:custGeom>
          <a:solidFill>
            <a:srgbClr val="1BB4CD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6" name="Freeform 1036"/>
          <p:cNvSpPr/>
          <p:nvPr/>
        </p:nvSpPr>
        <p:spPr>
          <a:xfrm rot="0" flipH="0" flipV="1">
            <a:off x="17305149" y="8917335"/>
            <a:ext cx="104836" cy="115761"/>
          </a:xfrm>
          <a:custGeom>
            <a:pathLst>
              <a:path w="322758" h="354607">
                <a:moveTo>
                  <a:pt x="0" y="168324"/>
                </a:moveTo>
                <a:lnTo>
                  <a:pt x="0" y="0"/>
                </a:lnTo>
                <a:lnTo>
                  <a:pt x="322758" y="186283"/>
                </a:lnTo>
                <a:lnTo>
                  <a:pt x="322758" y="354607"/>
                </a:lnTo>
                <a:lnTo>
                  <a:pt x="0" y="168324"/>
                </a:lnTo>
              </a:path>
            </a:pathLst>
          </a:custGeom>
          <a:solidFill>
            <a:srgbClr val="233A6C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7" name="Freeform 1037"/>
          <p:cNvSpPr/>
          <p:nvPr/>
        </p:nvSpPr>
        <p:spPr>
          <a:xfrm rot="0" flipH="0" flipV="1">
            <a:off x="17311611" y="8928639"/>
            <a:ext cx="91913" cy="93153"/>
          </a:xfrm>
          <a:custGeom>
            <a:pathLst>
              <a:path w="282972" h="285353">
                <a:moveTo>
                  <a:pt x="0" y="122138"/>
                </a:moveTo>
                <a:lnTo>
                  <a:pt x="0" y="0"/>
                </a:lnTo>
                <a:lnTo>
                  <a:pt x="155228" y="89545"/>
                </a:lnTo>
                <a:lnTo>
                  <a:pt x="224879" y="129778"/>
                </a:lnTo>
                <a:lnTo>
                  <a:pt x="282972" y="163215"/>
                </a:lnTo>
                <a:lnTo>
                  <a:pt x="282972" y="285353"/>
                </a:lnTo>
                <a:lnTo>
                  <a:pt x="200223" y="237579"/>
                </a:lnTo>
                <a:lnTo>
                  <a:pt x="80020" y="168325"/>
                </a:lnTo>
                <a:lnTo>
                  <a:pt x="11162" y="128538"/>
                </a:lnTo>
                <a:lnTo>
                  <a:pt x="0" y="122138"/>
                </a:lnTo>
              </a:path>
            </a:pathLst>
          </a:custGeom>
          <a:solidFill>
            <a:srgbClr val="1BB4CD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8" name="Freeform 1038"/>
          <p:cNvSpPr/>
          <p:nvPr/>
        </p:nvSpPr>
        <p:spPr>
          <a:xfrm rot="0" flipH="0" flipV="1">
            <a:off x="16894148" y="9320718"/>
            <a:ext cx="551530" cy="567535"/>
          </a:xfrm>
          <a:custGeom>
            <a:pathLst>
              <a:path w="1697980" h="1738511">
                <a:moveTo>
                  <a:pt x="1697980" y="1458317"/>
                </a:moveTo>
                <a:lnTo>
                  <a:pt x="1073993" y="445393"/>
                </a:lnTo>
                <a:lnTo>
                  <a:pt x="450007" y="0"/>
                </a:lnTo>
                <a:lnTo>
                  <a:pt x="47426" y="232519"/>
                </a:lnTo>
                <a:cubicBezTo>
                  <a:pt x="18207" y="249238"/>
                  <a:pt x="0" y="280740"/>
                  <a:pt x="0" y="314821"/>
                </a:cubicBezTo>
                <a:lnTo>
                  <a:pt x="0" y="1010642"/>
                </a:lnTo>
                <a:cubicBezTo>
                  <a:pt x="0" y="1043285"/>
                  <a:pt x="17066" y="1073944"/>
                  <a:pt x="44896" y="1090960"/>
                </a:cubicBezTo>
                <a:cubicBezTo>
                  <a:pt x="45740" y="1091555"/>
                  <a:pt x="46583" y="1092101"/>
                  <a:pt x="47426" y="1092647"/>
                </a:cubicBezTo>
                <a:lnTo>
                  <a:pt x="1139279" y="1723182"/>
                </a:lnTo>
                <a:cubicBezTo>
                  <a:pt x="1139577" y="1723182"/>
                  <a:pt x="1139577" y="1723479"/>
                  <a:pt x="1139825" y="1723479"/>
                </a:cubicBezTo>
                <a:lnTo>
                  <a:pt x="1141809" y="1724620"/>
                </a:lnTo>
                <a:cubicBezTo>
                  <a:pt x="1158577" y="1734294"/>
                  <a:pt x="1177330" y="1738511"/>
                  <a:pt x="1196032" y="1736824"/>
                </a:cubicBezTo>
                <a:cubicBezTo>
                  <a:pt x="1204565" y="1736527"/>
                  <a:pt x="1212800" y="1734840"/>
                  <a:pt x="1220738" y="1731963"/>
                </a:cubicBezTo>
                <a:cubicBezTo>
                  <a:pt x="1226145" y="1730028"/>
                  <a:pt x="1231553" y="1727746"/>
                  <a:pt x="1236662" y="1724620"/>
                </a:cubicBezTo>
                <a:lnTo>
                  <a:pt x="1238647" y="1723479"/>
                </a:lnTo>
                <a:cubicBezTo>
                  <a:pt x="1238895" y="1723479"/>
                  <a:pt x="1238895" y="1723182"/>
                  <a:pt x="1239192" y="1723182"/>
                </a:cubicBezTo>
                <a:lnTo>
                  <a:pt x="1697980" y="1458317"/>
                </a:lnTo>
              </a:path>
            </a:pathLst>
          </a:custGeom>
          <a:solidFill>
            <a:srgbClr val="FAB884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9" name="Freeform 1039"/>
          <p:cNvSpPr/>
          <p:nvPr/>
        </p:nvSpPr>
        <p:spPr>
          <a:xfrm rot="0" flipH="0" flipV="1">
            <a:off x="17040333" y="9412171"/>
            <a:ext cx="626443" cy="612006"/>
          </a:xfrm>
          <a:custGeom>
            <a:pathLst>
              <a:path w="1928614" h="1874738">
                <a:moveTo>
                  <a:pt x="1928565" y="1426914"/>
                </a:moveTo>
                <a:cubicBezTo>
                  <a:pt x="1928565" y="1460847"/>
                  <a:pt x="1910457" y="1492200"/>
                  <a:pt x="1881039" y="1509216"/>
                </a:cubicBezTo>
                <a:lnTo>
                  <a:pt x="1247924" y="1874738"/>
                </a:lnTo>
                <a:lnTo>
                  <a:pt x="0" y="416371"/>
                </a:lnTo>
                <a:lnTo>
                  <a:pt x="691753" y="16916"/>
                </a:lnTo>
                <a:cubicBezTo>
                  <a:pt x="721172" y="0"/>
                  <a:pt x="757337" y="0"/>
                  <a:pt x="786755" y="16916"/>
                </a:cubicBezTo>
                <a:lnTo>
                  <a:pt x="1881088" y="648791"/>
                </a:lnTo>
                <a:cubicBezTo>
                  <a:pt x="1910507" y="665758"/>
                  <a:pt x="1928614" y="697111"/>
                  <a:pt x="1928614" y="731043"/>
                </a:cubicBezTo>
                <a:lnTo>
                  <a:pt x="1928565" y="1426914"/>
                </a:lnTo>
              </a:path>
            </a:pathLst>
          </a:custGeom>
          <a:solidFill>
            <a:srgbClr val="F8A365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40" name="Picture 1040"/>
          <p:cNvPicPr>
            <a:picLocks noChangeAspect="0" noChangeArrowheads="1"/>
          </p:cNvPicPr>
          <p:nvPr/>
        </p:nvPicPr>
        <p:blipFill>
          <a:blip r:embed="rId10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891007" y="9309103"/>
            <a:ext cx="778949" cy="462615"/>
          </a:xfrm>
          <a:prstGeom prst="rect">
            <a:avLst/>
          </a:prstGeom>
          <a:noFill/>
          <a:extLst/>
        </p:spPr>
      </p:pic>
      <p:sp>
        <p:nvSpPr>
          <p:cNvPr id="1041" name="Freeform 1041"/>
          <p:cNvSpPr/>
          <p:nvPr/>
        </p:nvSpPr>
        <p:spPr>
          <a:xfrm rot="0" flipH="0" flipV="1">
            <a:off x="17118824" y="9404349"/>
            <a:ext cx="396595" cy="229012"/>
          </a:xfrm>
          <a:custGeom>
            <a:pathLst>
              <a:path w="1220986" h="701526">
                <a:moveTo>
                  <a:pt x="1220986" y="15627"/>
                </a:moveTo>
                <a:lnTo>
                  <a:pt x="1194048" y="0"/>
                </a:lnTo>
                <a:cubicBezTo>
                  <a:pt x="1132979" y="42019"/>
                  <a:pt x="1015207" y="114151"/>
                  <a:pt x="920949" y="169218"/>
                </a:cubicBezTo>
                <a:cubicBezTo>
                  <a:pt x="822127" y="226864"/>
                  <a:pt x="728167" y="277912"/>
                  <a:pt x="679351" y="308025"/>
                </a:cubicBezTo>
                <a:cubicBezTo>
                  <a:pt x="566936" y="381000"/>
                  <a:pt x="110729" y="629097"/>
                  <a:pt x="11907" y="678805"/>
                </a:cubicBezTo>
                <a:lnTo>
                  <a:pt x="7938" y="680790"/>
                </a:lnTo>
                <a:cubicBezTo>
                  <a:pt x="5110" y="682179"/>
                  <a:pt x="2282" y="683320"/>
                  <a:pt x="0" y="683915"/>
                </a:cubicBezTo>
                <a:lnTo>
                  <a:pt x="30361" y="701526"/>
                </a:lnTo>
                <a:cubicBezTo>
                  <a:pt x="173732" y="628005"/>
                  <a:pt x="586780" y="403969"/>
                  <a:pt x="696665" y="332433"/>
                </a:cubicBezTo>
                <a:cubicBezTo>
                  <a:pt x="744339" y="302369"/>
                  <a:pt x="838052" y="251272"/>
                  <a:pt x="937122" y="195312"/>
                </a:cubicBezTo>
                <a:cubicBezTo>
                  <a:pt x="1097806" y="96838"/>
                  <a:pt x="1179563" y="44897"/>
                  <a:pt x="1220986" y="15627"/>
                </a:cubicBezTo>
              </a:path>
            </a:pathLst>
          </a:custGeom>
          <a:solidFill>
            <a:srgbClr val="F8A365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2" name="Freeform 1042"/>
          <p:cNvSpPr/>
          <p:nvPr/>
        </p:nvSpPr>
        <p:spPr>
          <a:xfrm rot="0" flipH="0" flipV="1">
            <a:off x="17280463" y="9545228"/>
            <a:ext cx="386282" cy="475596"/>
          </a:xfrm>
          <a:custGeom>
            <a:pathLst>
              <a:path w="1189236" h="1456878">
                <a:moveTo>
                  <a:pt x="1189236" y="1413768"/>
                </a:moveTo>
                <a:lnTo>
                  <a:pt x="1189236" y="723602"/>
                </a:lnTo>
                <a:cubicBezTo>
                  <a:pt x="1189236" y="717649"/>
                  <a:pt x="1188393" y="711150"/>
                  <a:pt x="1186656" y="704899"/>
                </a:cubicBezTo>
                <a:cubicBezTo>
                  <a:pt x="1184672" y="695771"/>
                  <a:pt x="1181299" y="686395"/>
                  <a:pt x="1176437" y="677912"/>
                </a:cubicBezTo>
                <a:cubicBezTo>
                  <a:pt x="1168499" y="662831"/>
                  <a:pt x="1157139" y="649486"/>
                  <a:pt x="1144389" y="640705"/>
                </a:cubicBezTo>
                <a:cubicBezTo>
                  <a:pt x="1143248" y="639564"/>
                  <a:pt x="1141561" y="638423"/>
                  <a:pt x="1139279" y="637034"/>
                </a:cubicBezTo>
                <a:lnTo>
                  <a:pt x="50006" y="8235"/>
                </a:lnTo>
                <a:cubicBezTo>
                  <a:pt x="49113" y="7640"/>
                  <a:pt x="48270" y="7342"/>
                  <a:pt x="47427" y="6796"/>
                </a:cubicBezTo>
                <a:lnTo>
                  <a:pt x="47129" y="6796"/>
                </a:lnTo>
                <a:cubicBezTo>
                  <a:pt x="35768" y="843"/>
                  <a:pt x="25301" y="0"/>
                  <a:pt x="17066" y="3373"/>
                </a:cubicBezTo>
                <a:cubicBezTo>
                  <a:pt x="14536" y="4514"/>
                  <a:pt x="12254" y="5903"/>
                  <a:pt x="10220" y="7937"/>
                </a:cubicBezTo>
                <a:cubicBezTo>
                  <a:pt x="7392" y="10765"/>
                  <a:pt x="4862" y="14436"/>
                  <a:pt x="3423" y="18703"/>
                </a:cubicBezTo>
                <a:lnTo>
                  <a:pt x="3125" y="19000"/>
                </a:lnTo>
                <a:cubicBezTo>
                  <a:pt x="1141" y="24110"/>
                  <a:pt x="0" y="30063"/>
                  <a:pt x="0" y="37157"/>
                </a:cubicBezTo>
                <a:lnTo>
                  <a:pt x="0" y="727273"/>
                </a:lnTo>
                <a:cubicBezTo>
                  <a:pt x="0" y="740072"/>
                  <a:pt x="3721" y="754013"/>
                  <a:pt x="9972" y="767060"/>
                </a:cubicBezTo>
                <a:cubicBezTo>
                  <a:pt x="18207" y="784671"/>
                  <a:pt x="30956" y="800794"/>
                  <a:pt x="45740" y="810468"/>
                </a:cubicBezTo>
                <a:cubicBezTo>
                  <a:pt x="46286" y="811064"/>
                  <a:pt x="46881" y="811312"/>
                  <a:pt x="47427" y="811907"/>
                </a:cubicBezTo>
                <a:lnTo>
                  <a:pt x="63054" y="821283"/>
                </a:lnTo>
                <a:lnTo>
                  <a:pt x="1139279" y="1442690"/>
                </a:lnTo>
                <a:lnTo>
                  <a:pt x="1139527" y="1442690"/>
                </a:lnTo>
                <a:cubicBezTo>
                  <a:pt x="1164233" y="1456878"/>
                  <a:pt x="1184424" y="1448097"/>
                  <a:pt x="1188393" y="1423392"/>
                </a:cubicBezTo>
                <a:cubicBezTo>
                  <a:pt x="1188938" y="1420267"/>
                  <a:pt x="1189236" y="1417141"/>
                  <a:pt x="1189236" y="1413768"/>
                </a:cubicBezTo>
              </a:path>
            </a:pathLst>
          </a:custGeom>
          <a:solidFill>
            <a:srgbClr val="F0975A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43" name="Picture 1043"/>
          <p:cNvPicPr>
            <a:picLocks noChangeAspect="0" noChangeArrowheads="1"/>
          </p:cNvPicPr>
          <p:nvPr/>
        </p:nvPicPr>
        <p:blipFill>
          <a:blip r:embed="rId10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267763" y="9757719"/>
            <a:ext cx="230303" cy="273214"/>
          </a:xfrm>
          <a:prstGeom prst="rect">
            <a:avLst/>
          </a:prstGeom>
          <a:noFill/>
          <a:extLst/>
        </p:spPr>
      </p:pic>
      <p:sp>
        <p:nvSpPr>
          <p:cNvPr id="1044" name="Freeform 1044"/>
          <p:cNvSpPr/>
          <p:nvPr/>
        </p:nvSpPr>
        <p:spPr>
          <a:xfrm rot="0" flipH="0" flipV="1">
            <a:off x="17280463" y="9545228"/>
            <a:ext cx="386008" cy="287281"/>
          </a:xfrm>
          <a:custGeom>
            <a:pathLst>
              <a:path w="1188393" h="880020">
                <a:moveTo>
                  <a:pt x="1188393" y="846534"/>
                </a:moveTo>
                <a:cubicBezTo>
                  <a:pt x="1094681" y="705147"/>
                  <a:pt x="803225" y="9624"/>
                  <a:pt x="698302" y="4216"/>
                </a:cubicBezTo>
                <a:cubicBezTo>
                  <a:pt x="616992" y="0"/>
                  <a:pt x="70991" y="166290"/>
                  <a:pt x="0" y="150415"/>
                </a:cubicBezTo>
                <a:cubicBezTo>
                  <a:pt x="0" y="180528"/>
                  <a:pt x="20191" y="216892"/>
                  <a:pt x="45740" y="233610"/>
                </a:cubicBezTo>
                <a:cubicBezTo>
                  <a:pt x="46286" y="234206"/>
                  <a:pt x="46881" y="234454"/>
                  <a:pt x="47427" y="235049"/>
                </a:cubicBezTo>
                <a:lnTo>
                  <a:pt x="63054" y="244425"/>
                </a:lnTo>
                <a:lnTo>
                  <a:pt x="1139279" y="865832"/>
                </a:lnTo>
                <a:lnTo>
                  <a:pt x="1139527" y="865832"/>
                </a:lnTo>
                <a:cubicBezTo>
                  <a:pt x="1164233" y="880020"/>
                  <a:pt x="1184424" y="871239"/>
                  <a:pt x="1188393" y="846534"/>
                </a:cubicBezTo>
              </a:path>
            </a:pathLst>
          </a:custGeom>
          <a:solidFill>
            <a:srgbClr val="E68B47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5" name="Freeform 1045"/>
          <p:cNvSpPr/>
          <p:nvPr/>
        </p:nvSpPr>
        <p:spPr>
          <a:xfrm rot="0" flipH="0" flipV="1">
            <a:off x="16894148" y="9547026"/>
            <a:ext cx="370200" cy="315266"/>
          </a:xfrm>
          <a:custGeom>
            <a:pathLst>
              <a:path w="1139726" h="965746">
                <a:moveTo>
                  <a:pt x="1139279" y="328116"/>
                </a:moveTo>
                <a:lnTo>
                  <a:pt x="65335" y="948134"/>
                </a:lnTo>
                <a:lnTo>
                  <a:pt x="50006" y="956965"/>
                </a:lnTo>
                <a:cubicBezTo>
                  <a:pt x="35768" y="965200"/>
                  <a:pt x="22721" y="965746"/>
                  <a:pt x="13642" y="959793"/>
                </a:cubicBezTo>
                <a:cubicBezTo>
                  <a:pt x="8830" y="956667"/>
                  <a:pt x="5110" y="951805"/>
                  <a:pt x="2877" y="945307"/>
                </a:cubicBezTo>
                <a:cubicBezTo>
                  <a:pt x="893" y="940495"/>
                  <a:pt x="0" y="934541"/>
                  <a:pt x="0" y="927993"/>
                </a:cubicBezTo>
                <a:lnTo>
                  <a:pt x="0" y="238125"/>
                </a:lnTo>
                <a:cubicBezTo>
                  <a:pt x="0" y="206077"/>
                  <a:pt x="22473" y="167432"/>
                  <a:pt x="50006" y="151557"/>
                </a:cubicBezTo>
                <a:lnTo>
                  <a:pt x="312440" y="0"/>
                </a:lnTo>
                <a:lnTo>
                  <a:pt x="1139726" y="327819"/>
                </a:lnTo>
                <a:cubicBezTo>
                  <a:pt x="1139577" y="327918"/>
                  <a:pt x="1139428" y="328017"/>
                  <a:pt x="1139279" y="328116"/>
                </a:cubicBezTo>
              </a:path>
            </a:pathLst>
          </a:custGeom>
          <a:solidFill>
            <a:srgbClr val="FAB884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6" name="Freeform 1046"/>
          <p:cNvSpPr/>
          <p:nvPr/>
        </p:nvSpPr>
        <p:spPr>
          <a:xfrm rot="0" flipH="0" flipV="1">
            <a:off x="16995634" y="9755277"/>
            <a:ext cx="284796" cy="265694"/>
          </a:xfrm>
          <a:custGeom>
            <a:pathLst>
              <a:path w="876796" h="813892">
                <a:moveTo>
                  <a:pt x="827286" y="813892"/>
                </a:moveTo>
                <a:lnTo>
                  <a:pt x="0" y="486073"/>
                </a:lnTo>
                <a:lnTo>
                  <a:pt x="826839" y="8533"/>
                </a:lnTo>
                <a:cubicBezTo>
                  <a:pt x="839886" y="1141"/>
                  <a:pt x="851793" y="0"/>
                  <a:pt x="860623" y="4267"/>
                </a:cubicBezTo>
                <a:cubicBezTo>
                  <a:pt x="870545" y="9079"/>
                  <a:pt x="876796" y="20737"/>
                  <a:pt x="876796" y="37505"/>
                </a:cubicBezTo>
                <a:lnTo>
                  <a:pt x="876796" y="727621"/>
                </a:lnTo>
                <a:cubicBezTo>
                  <a:pt x="876796" y="759222"/>
                  <a:pt x="854918" y="797818"/>
                  <a:pt x="827286" y="813892"/>
                </a:cubicBezTo>
              </a:path>
            </a:pathLst>
          </a:custGeom>
          <a:solidFill>
            <a:srgbClr val="F59C60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7" name="Freeform 1047"/>
          <p:cNvSpPr/>
          <p:nvPr/>
        </p:nvSpPr>
        <p:spPr>
          <a:xfrm rot="0" flipH="0" flipV="1">
            <a:off x="16894197" y="9552079"/>
            <a:ext cx="382028" cy="468843"/>
          </a:xfrm>
          <a:custGeom>
            <a:pathLst>
              <a:path w="1176139" h="1436192">
                <a:moveTo>
                  <a:pt x="1176139" y="711994"/>
                </a:moveTo>
                <a:lnTo>
                  <a:pt x="1176139" y="21878"/>
                </a:lnTo>
                <a:cubicBezTo>
                  <a:pt x="1176139" y="15032"/>
                  <a:pt x="1174998" y="9376"/>
                  <a:pt x="1173013" y="4217"/>
                </a:cubicBezTo>
                <a:cubicBezTo>
                  <a:pt x="1164233" y="0"/>
                  <a:pt x="1152277" y="1141"/>
                  <a:pt x="1139229" y="8533"/>
                </a:cubicBezTo>
                <a:lnTo>
                  <a:pt x="725636" y="247551"/>
                </a:lnTo>
                <a:lnTo>
                  <a:pt x="678507" y="274489"/>
                </a:lnTo>
                <a:lnTo>
                  <a:pt x="618033" y="309414"/>
                </a:lnTo>
                <a:lnTo>
                  <a:pt x="575171" y="334119"/>
                </a:lnTo>
                <a:lnTo>
                  <a:pt x="549622" y="349151"/>
                </a:lnTo>
                <a:lnTo>
                  <a:pt x="476647" y="391220"/>
                </a:lnTo>
                <a:lnTo>
                  <a:pt x="49956" y="637580"/>
                </a:lnTo>
                <a:cubicBezTo>
                  <a:pt x="22423" y="653504"/>
                  <a:pt x="0" y="692101"/>
                  <a:pt x="0" y="724198"/>
                </a:cubicBezTo>
                <a:lnTo>
                  <a:pt x="0" y="1414066"/>
                </a:lnTo>
                <a:cubicBezTo>
                  <a:pt x="0" y="1420565"/>
                  <a:pt x="843" y="1426518"/>
                  <a:pt x="2827" y="1431379"/>
                </a:cubicBezTo>
                <a:cubicBezTo>
                  <a:pt x="11608" y="1436192"/>
                  <a:pt x="23812" y="1435051"/>
                  <a:pt x="36909" y="1427411"/>
                </a:cubicBezTo>
                <a:lnTo>
                  <a:pt x="52238" y="1418580"/>
                </a:lnTo>
                <a:lnTo>
                  <a:pt x="484038" y="1169343"/>
                </a:lnTo>
                <a:lnTo>
                  <a:pt x="508694" y="1155105"/>
                </a:lnTo>
                <a:lnTo>
                  <a:pt x="606077" y="1098897"/>
                </a:lnTo>
                <a:lnTo>
                  <a:pt x="660003" y="1067693"/>
                </a:lnTo>
                <a:lnTo>
                  <a:pt x="1126182" y="798562"/>
                </a:lnTo>
                <a:cubicBezTo>
                  <a:pt x="1154013" y="782687"/>
                  <a:pt x="1176139" y="743794"/>
                  <a:pt x="1176139" y="711994"/>
                </a:cubicBezTo>
              </a:path>
            </a:pathLst>
          </a:custGeom>
          <a:solidFill>
            <a:srgbClr val="F9AF74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8" name="Freeform 1048"/>
          <p:cNvSpPr/>
          <p:nvPr/>
        </p:nvSpPr>
        <p:spPr>
          <a:xfrm rot="0" flipH="0" flipV="1">
            <a:off x="17049019" y="9409353"/>
            <a:ext cx="412741" cy="502496"/>
          </a:xfrm>
          <a:custGeom>
            <a:pathLst>
              <a:path w="1270694" h="1539280">
                <a:moveTo>
                  <a:pt x="1270694" y="1502073"/>
                </a:moveTo>
                <a:cubicBezTo>
                  <a:pt x="1258490" y="1508026"/>
                  <a:pt x="1231503" y="1519932"/>
                  <a:pt x="1219894" y="1513682"/>
                </a:cubicBezTo>
                <a:cubicBezTo>
                  <a:pt x="1196875" y="1501478"/>
                  <a:pt x="678507" y="1245741"/>
                  <a:pt x="562074" y="1164233"/>
                </a:cubicBezTo>
                <a:cubicBezTo>
                  <a:pt x="515838" y="1131590"/>
                  <a:pt x="426095" y="1075680"/>
                  <a:pt x="331291" y="1016298"/>
                </a:cubicBezTo>
                <a:cubicBezTo>
                  <a:pt x="231378" y="953889"/>
                  <a:pt x="101054" y="872679"/>
                  <a:pt x="49113" y="834380"/>
                </a:cubicBezTo>
                <a:cubicBezTo>
                  <a:pt x="41721" y="828973"/>
                  <a:pt x="36066" y="824409"/>
                  <a:pt x="32047" y="820986"/>
                </a:cubicBezTo>
                <a:cubicBezTo>
                  <a:pt x="30658" y="819299"/>
                  <a:pt x="29220" y="818208"/>
                  <a:pt x="28376" y="817067"/>
                </a:cubicBezTo>
                <a:lnTo>
                  <a:pt x="28376" y="56208"/>
                </a:lnTo>
                <a:cubicBezTo>
                  <a:pt x="30956" y="45145"/>
                  <a:pt x="62755" y="24110"/>
                  <a:pt x="76051" y="15330"/>
                </a:cubicBezTo>
                <a:lnTo>
                  <a:pt x="98524" y="0"/>
                </a:lnTo>
                <a:lnTo>
                  <a:pt x="72975" y="15032"/>
                </a:lnTo>
                <a:lnTo>
                  <a:pt x="0" y="57101"/>
                </a:lnTo>
                <a:lnTo>
                  <a:pt x="0" y="820738"/>
                </a:lnTo>
                <a:cubicBezTo>
                  <a:pt x="0" y="824707"/>
                  <a:pt x="1389" y="828973"/>
                  <a:pt x="7391" y="835224"/>
                </a:cubicBezTo>
                <a:cubicBezTo>
                  <a:pt x="10517" y="838895"/>
                  <a:pt x="15627" y="843707"/>
                  <a:pt x="22721" y="849412"/>
                </a:cubicBezTo>
                <a:cubicBezTo>
                  <a:pt x="55661" y="876102"/>
                  <a:pt x="134292" y="926902"/>
                  <a:pt x="316259" y="1040458"/>
                </a:cubicBezTo>
                <a:cubicBezTo>
                  <a:pt x="410765" y="1099543"/>
                  <a:pt x="499913" y="1155155"/>
                  <a:pt x="545901" y="1187252"/>
                </a:cubicBezTo>
                <a:cubicBezTo>
                  <a:pt x="667990" y="1272679"/>
                  <a:pt x="1183233" y="1527324"/>
                  <a:pt x="1206797" y="1539280"/>
                </a:cubicBezTo>
                <a:lnTo>
                  <a:pt x="1270694" y="1502073"/>
                </a:lnTo>
              </a:path>
            </a:pathLst>
          </a:custGeom>
          <a:solidFill>
            <a:srgbClr val="F8A365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9" name="Freeform 1049"/>
          <p:cNvSpPr/>
          <p:nvPr/>
        </p:nvSpPr>
        <p:spPr>
          <a:xfrm rot="0" flipH="0" flipV="1">
            <a:off x="17280463" y="9544661"/>
            <a:ext cx="386282" cy="282115"/>
          </a:xfrm>
          <a:custGeom>
            <a:pathLst>
              <a:path w="1189236" h="864196">
                <a:moveTo>
                  <a:pt x="1189236" y="819349"/>
                </a:moveTo>
                <a:cubicBezTo>
                  <a:pt x="1156295" y="856209"/>
                  <a:pt x="787251" y="4267"/>
                  <a:pt x="674241" y="1985"/>
                </a:cubicBezTo>
                <a:cubicBezTo>
                  <a:pt x="561281" y="0"/>
                  <a:pt x="11361" y="175766"/>
                  <a:pt x="0" y="132854"/>
                </a:cubicBezTo>
                <a:cubicBezTo>
                  <a:pt x="0" y="162967"/>
                  <a:pt x="20191" y="199331"/>
                  <a:pt x="45740" y="216049"/>
                </a:cubicBezTo>
                <a:cubicBezTo>
                  <a:pt x="46583" y="216893"/>
                  <a:pt x="48022" y="218034"/>
                  <a:pt x="50006" y="219175"/>
                </a:cubicBezTo>
                <a:lnTo>
                  <a:pt x="1139279" y="848271"/>
                </a:lnTo>
                <a:lnTo>
                  <a:pt x="1139527" y="848271"/>
                </a:lnTo>
                <a:cubicBezTo>
                  <a:pt x="1167061" y="864196"/>
                  <a:pt x="1189236" y="851148"/>
                  <a:pt x="1189236" y="819349"/>
                </a:cubicBezTo>
              </a:path>
            </a:pathLst>
          </a:custGeom>
          <a:solidFill>
            <a:srgbClr val="F8A365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50" name="Picture 1050"/>
          <p:cNvPicPr>
            <a:picLocks noChangeAspect="0" noChangeArrowheads="1"/>
          </p:cNvPicPr>
          <p:nvPr/>
        </p:nvPicPr>
        <p:blipFill>
          <a:blip r:embed="rId10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268874" y="9811016"/>
            <a:ext cx="217301" cy="221407"/>
          </a:xfrm>
          <a:prstGeom prst="rect">
            <a:avLst/>
          </a:prstGeom>
          <a:noFill/>
          <a:extLst/>
        </p:spPr>
      </p:pic>
      <p:sp>
        <p:nvSpPr>
          <p:cNvPr id="1051" name="Freeform 1051"/>
          <p:cNvSpPr/>
          <p:nvPr/>
        </p:nvSpPr>
        <p:spPr>
          <a:xfrm rot="0" flipH="0" flipV="1">
            <a:off x="17546777" y="9779779"/>
            <a:ext cx="119129" cy="20956"/>
          </a:xfrm>
          <a:custGeom>
            <a:pathLst>
              <a:path w="366762" h="64195">
                <a:moveTo>
                  <a:pt x="366762" y="30708"/>
                </a:moveTo>
                <a:cubicBezTo>
                  <a:pt x="364778" y="21580"/>
                  <a:pt x="361405" y="12204"/>
                  <a:pt x="356543" y="3721"/>
                </a:cubicBezTo>
                <a:cubicBezTo>
                  <a:pt x="311398" y="0"/>
                  <a:pt x="0" y="43458"/>
                  <a:pt x="0" y="43458"/>
                </a:cubicBezTo>
                <a:lnTo>
                  <a:pt x="12204" y="63351"/>
                </a:lnTo>
                <a:cubicBezTo>
                  <a:pt x="12502" y="64195"/>
                  <a:pt x="341213" y="9674"/>
                  <a:pt x="366762" y="30708"/>
                </a:cubicBezTo>
              </a:path>
            </a:pathLst>
          </a:custGeom>
          <a:solidFill>
            <a:srgbClr val="E68B47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52" name="Picture 1052"/>
          <p:cNvPicPr>
            <a:picLocks noChangeAspect="0" noChangeArrowheads="1"/>
          </p:cNvPicPr>
          <p:nvPr/>
        </p:nvPicPr>
        <p:blipFill>
          <a:blip r:embed="rId10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031650" y="9392746"/>
            <a:ext cx="441650" cy="532110"/>
          </a:xfrm>
          <a:prstGeom prst="rect">
            <a:avLst/>
          </a:prstGeom>
          <a:noFill/>
          <a:extLst/>
        </p:spPr>
      </p:pic>
      <p:sp>
        <p:nvSpPr>
          <p:cNvPr id="1053" name="Freeform 1053"/>
          <p:cNvSpPr/>
          <p:nvPr/>
        </p:nvSpPr>
        <p:spPr>
          <a:xfrm rot="0" flipH="0" flipV="1">
            <a:off x="17092752" y="9399765"/>
            <a:ext cx="426953" cy="512763"/>
          </a:xfrm>
          <a:custGeom>
            <a:pathLst>
              <a:path w="1314450" h="1570732">
                <a:moveTo>
                  <a:pt x="1238945" y="0"/>
                </a:moveTo>
                <a:cubicBezTo>
                  <a:pt x="1228130" y="0"/>
                  <a:pt x="1219052" y="5060"/>
                  <a:pt x="1213545" y="14585"/>
                </a:cubicBezTo>
                <a:lnTo>
                  <a:pt x="1251595" y="36512"/>
                </a:lnTo>
                <a:cubicBezTo>
                  <a:pt x="1268760" y="48220"/>
                  <a:pt x="1284238" y="65186"/>
                  <a:pt x="1284685" y="70743"/>
                </a:cubicBezTo>
                <a:lnTo>
                  <a:pt x="1284685" y="832247"/>
                </a:lnTo>
                <a:cubicBezTo>
                  <a:pt x="1264494" y="855067"/>
                  <a:pt x="1101577" y="956766"/>
                  <a:pt x="981770" y="1031577"/>
                </a:cubicBezTo>
                <a:cubicBezTo>
                  <a:pt x="886966" y="1090761"/>
                  <a:pt x="797422" y="1146671"/>
                  <a:pt x="751037" y="1179215"/>
                </a:cubicBezTo>
                <a:cubicBezTo>
                  <a:pt x="641698" y="1255811"/>
                  <a:pt x="186681" y="1482626"/>
                  <a:pt x="96640" y="1527274"/>
                </a:cubicBezTo>
                <a:lnTo>
                  <a:pt x="93018" y="1529060"/>
                </a:lnTo>
                <a:cubicBezTo>
                  <a:pt x="76101" y="1537493"/>
                  <a:pt x="66179" y="1531838"/>
                  <a:pt x="52190" y="1522859"/>
                </a:cubicBezTo>
                <a:cubicBezTo>
                  <a:pt x="36513" y="1512788"/>
                  <a:pt x="8632" y="1497856"/>
                  <a:pt x="8632" y="1497856"/>
                </a:cubicBezTo>
                <a:cubicBezTo>
                  <a:pt x="0" y="1513185"/>
                  <a:pt x="9277" y="1529804"/>
                  <a:pt x="36315" y="1547167"/>
                </a:cubicBezTo>
                <a:cubicBezTo>
                  <a:pt x="50056" y="1555998"/>
                  <a:pt x="73075" y="1570732"/>
                  <a:pt x="105668" y="1554460"/>
                </a:cubicBezTo>
                <a:lnTo>
                  <a:pt x="109240" y="1552724"/>
                </a:lnTo>
                <a:cubicBezTo>
                  <a:pt x="236240" y="1489720"/>
                  <a:pt x="659111" y="1278284"/>
                  <a:pt x="767309" y="1202432"/>
                </a:cubicBezTo>
                <a:cubicBezTo>
                  <a:pt x="813098" y="1170334"/>
                  <a:pt x="902345" y="1114623"/>
                  <a:pt x="996802" y="1055638"/>
                </a:cubicBezTo>
                <a:cubicBezTo>
                  <a:pt x="1282006" y="877590"/>
                  <a:pt x="1313061" y="853628"/>
                  <a:pt x="1313061" y="835769"/>
                </a:cubicBezTo>
                <a:lnTo>
                  <a:pt x="1313061" y="71288"/>
                </a:lnTo>
                <a:cubicBezTo>
                  <a:pt x="1314450" y="48071"/>
                  <a:pt x="1276896" y="9624"/>
                  <a:pt x="1250405" y="1736"/>
                </a:cubicBezTo>
                <a:cubicBezTo>
                  <a:pt x="1246436" y="545"/>
                  <a:pt x="1242566" y="0"/>
                  <a:pt x="1238945" y="0"/>
                </a:cubicBezTo>
              </a:path>
            </a:pathLst>
          </a:custGeom>
          <a:solidFill>
            <a:srgbClr val="FAD5A5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54" name="Picture 1054"/>
          <p:cNvPicPr>
            <a:picLocks noChangeAspect="0" noChangeArrowheads="1"/>
          </p:cNvPicPr>
          <p:nvPr/>
        </p:nvPicPr>
        <p:blipFill>
          <a:blip r:embed="rId10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251643" y="9409516"/>
            <a:ext cx="96556" cy="101768"/>
          </a:xfrm>
          <a:prstGeom prst="rect">
            <a:avLst/>
          </a:prstGeom>
          <a:noFill/>
          <a:extLst/>
        </p:spPr>
      </p:pic>
      <p:sp>
        <p:nvSpPr>
          <p:cNvPr id="1055" name="Freeform 1055"/>
          <p:cNvSpPr/>
          <p:nvPr/>
        </p:nvSpPr>
        <p:spPr>
          <a:xfrm rot="0" flipH="0" flipV="1">
            <a:off x="17214654" y="9474359"/>
            <a:ext cx="73189" cy="31839"/>
          </a:xfrm>
          <a:custGeom>
            <a:pathLst>
              <a:path w="225326" h="97532">
                <a:moveTo>
                  <a:pt x="14933" y="0"/>
                </a:moveTo>
                <a:lnTo>
                  <a:pt x="0" y="24160"/>
                </a:lnTo>
                <a:cubicBezTo>
                  <a:pt x="61020" y="61863"/>
                  <a:pt x="118666" y="97532"/>
                  <a:pt x="193576" y="57944"/>
                </a:cubicBezTo>
                <a:cubicBezTo>
                  <a:pt x="197694" y="55761"/>
                  <a:pt x="201464" y="53032"/>
                  <a:pt x="205086" y="50353"/>
                </a:cubicBezTo>
                <a:cubicBezTo>
                  <a:pt x="212130" y="45144"/>
                  <a:pt x="213221" y="44847"/>
                  <a:pt x="214611" y="45492"/>
                </a:cubicBezTo>
                <a:lnTo>
                  <a:pt x="225326" y="19149"/>
                </a:lnTo>
                <a:cubicBezTo>
                  <a:pt x="208657" y="12452"/>
                  <a:pt x="196305" y="21530"/>
                  <a:pt x="188169" y="27583"/>
                </a:cubicBezTo>
                <a:cubicBezTo>
                  <a:pt x="185688" y="29418"/>
                  <a:pt x="183158" y="31353"/>
                  <a:pt x="180330" y="32841"/>
                </a:cubicBezTo>
                <a:cubicBezTo>
                  <a:pt x="122585" y="63351"/>
                  <a:pt x="79871" y="40233"/>
                  <a:pt x="14933" y="0"/>
                </a:cubicBezTo>
              </a:path>
            </a:pathLst>
          </a:custGeom>
          <a:solidFill>
            <a:srgbClr val="FAD5A5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6" name="Freeform 1056"/>
          <p:cNvSpPr/>
          <p:nvPr/>
        </p:nvSpPr>
        <p:spPr>
          <a:xfrm rot="0" flipH="0" flipV="1">
            <a:off x="17280269" y="9489145"/>
            <a:ext cx="25540" cy="67937"/>
          </a:xfrm>
          <a:custGeom>
            <a:pathLst>
              <a:path w="78631" h="208112">
                <a:moveTo>
                  <a:pt x="33635" y="0"/>
                </a:moveTo>
                <a:lnTo>
                  <a:pt x="6350" y="7987"/>
                </a:lnTo>
                <a:cubicBezTo>
                  <a:pt x="21034" y="57845"/>
                  <a:pt x="38497" y="158800"/>
                  <a:pt x="0" y="184498"/>
                </a:cubicBezTo>
                <a:lnTo>
                  <a:pt x="15726" y="208112"/>
                </a:lnTo>
                <a:cubicBezTo>
                  <a:pt x="78631" y="166192"/>
                  <a:pt x="41672" y="27385"/>
                  <a:pt x="33635" y="0"/>
                </a:cubicBezTo>
              </a:path>
            </a:pathLst>
          </a:custGeom>
          <a:solidFill>
            <a:srgbClr val="FAD5A5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57" name="Picture 1057"/>
          <p:cNvPicPr>
            <a:picLocks noChangeAspect="0" noChangeArrowheads="1"/>
          </p:cNvPicPr>
          <p:nvPr/>
        </p:nvPicPr>
        <p:blipFill>
          <a:blip r:embed="rId10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043400" y="9765285"/>
            <a:ext cx="234165" cy="250182"/>
          </a:xfrm>
          <a:prstGeom prst="rect">
            <a:avLst/>
          </a:prstGeom>
          <a:noFill/>
          <a:extLst/>
        </p:spPr>
      </p:pic>
      <p:sp>
        <p:nvSpPr>
          <p:cNvPr id="1058" name="Freeform 1058"/>
          <p:cNvSpPr/>
          <p:nvPr/>
        </p:nvSpPr>
        <p:spPr>
          <a:xfrm rot="0" flipH="0" flipV="1">
            <a:off x="17135454" y="9860997"/>
            <a:ext cx="54787" cy="35483"/>
          </a:xfrm>
          <a:custGeom>
            <a:pathLst>
              <a:path w="168672" h="108694">
                <a:moveTo>
                  <a:pt x="168672" y="0"/>
                </a:moveTo>
                <a:lnTo>
                  <a:pt x="0" y="97432"/>
                </a:lnTo>
                <a:lnTo>
                  <a:pt x="0" y="108694"/>
                </a:lnTo>
                <a:lnTo>
                  <a:pt x="168672" y="11311"/>
                </a:lnTo>
                <a:lnTo>
                  <a:pt x="168672" y="0"/>
                </a:lnTo>
              </a:path>
            </a:pathLst>
          </a:custGeom>
          <a:solidFill>
            <a:srgbClr val="BB7E52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9" name="Freeform 1059"/>
          <p:cNvSpPr/>
          <p:nvPr/>
        </p:nvSpPr>
        <p:spPr>
          <a:xfrm rot="0" flipH="0" flipV="1">
            <a:off x="17135454" y="9879475"/>
            <a:ext cx="54787" cy="35466"/>
          </a:xfrm>
          <a:custGeom>
            <a:pathLst>
              <a:path w="168672" h="108644">
                <a:moveTo>
                  <a:pt x="168672" y="0"/>
                </a:moveTo>
                <a:lnTo>
                  <a:pt x="0" y="97383"/>
                </a:lnTo>
                <a:lnTo>
                  <a:pt x="0" y="108644"/>
                </a:lnTo>
                <a:lnTo>
                  <a:pt x="168672" y="11261"/>
                </a:lnTo>
                <a:lnTo>
                  <a:pt x="168672" y="0"/>
                </a:lnTo>
              </a:path>
            </a:pathLst>
          </a:custGeom>
          <a:solidFill>
            <a:srgbClr val="BB7E52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0" name="Freeform 1060"/>
          <p:cNvSpPr/>
          <p:nvPr/>
        </p:nvSpPr>
        <p:spPr>
          <a:xfrm rot="0" flipH="0" flipV="1">
            <a:off x="17135454" y="9897938"/>
            <a:ext cx="54787" cy="35483"/>
          </a:xfrm>
          <a:custGeom>
            <a:pathLst>
              <a:path w="168672" h="108694">
                <a:moveTo>
                  <a:pt x="168672" y="0"/>
                </a:moveTo>
                <a:lnTo>
                  <a:pt x="0" y="97383"/>
                </a:lnTo>
                <a:lnTo>
                  <a:pt x="0" y="108694"/>
                </a:lnTo>
                <a:lnTo>
                  <a:pt x="168672" y="11311"/>
                </a:lnTo>
                <a:lnTo>
                  <a:pt x="168672" y="0"/>
                </a:lnTo>
              </a:path>
            </a:pathLst>
          </a:custGeom>
          <a:solidFill>
            <a:srgbClr val="BB7E52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1" name="Freeform 1061"/>
          <p:cNvSpPr/>
          <p:nvPr/>
        </p:nvSpPr>
        <p:spPr>
          <a:xfrm rot="0" flipH="0" flipV="1">
            <a:off x="17135454" y="9916416"/>
            <a:ext cx="54787" cy="35466"/>
          </a:xfrm>
          <a:custGeom>
            <a:pathLst>
              <a:path w="168672" h="108644">
                <a:moveTo>
                  <a:pt x="168672" y="0"/>
                </a:moveTo>
                <a:lnTo>
                  <a:pt x="0" y="97383"/>
                </a:lnTo>
                <a:lnTo>
                  <a:pt x="0" y="108644"/>
                </a:lnTo>
                <a:lnTo>
                  <a:pt x="168672" y="11261"/>
                </a:lnTo>
                <a:lnTo>
                  <a:pt x="168672" y="0"/>
                </a:lnTo>
              </a:path>
            </a:pathLst>
          </a:custGeom>
          <a:solidFill>
            <a:srgbClr val="BB7E52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2" name="Freeform 1062"/>
          <p:cNvSpPr/>
          <p:nvPr/>
        </p:nvSpPr>
        <p:spPr>
          <a:xfrm rot="0" flipH="0" flipV="1">
            <a:off x="16971269" y="9076077"/>
            <a:ext cx="551514" cy="567535"/>
          </a:xfrm>
          <a:custGeom>
            <a:pathLst>
              <a:path w="1697931" h="1738511">
                <a:moveTo>
                  <a:pt x="1697931" y="1458318"/>
                </a:moveTo>
                <a:lnTo>
                  <a:pt x="1073944" y="445393"/>
                </a:lnTo>
                <a:lnTo>
                  <a:pt x="449957" y="0"/>
                </a:lnTo>
                <a:lnTo>
                  <a:pt x="47377" y="232520"/>
                </a:lnTo>
                <a:cubicBezTo>
                  <a:pt x="18157" y="249238"/>
                  <a:pt x="0" y="280740"/>
                  <a:pt x="0" y="314821"/>
                </a:cubicBezTo>
                <a:lnTo>
                  <a:pt x="0" y="1010643"/>
                </a:lnTo>
                <a:cubicBezTo>
                  <a:pt x="0" y="1043286"/>
                  <a:pt x="17016" y="1073944"/>
                  <a:pt x="44847" y="1090960"/>
                </a:cubicBezTo>
                <a:cubicBezTo>
                  <a:pt x="45691" y="1091506"/>
                  <a:pt x="46534" y="1092101"/>
                  <a:pt x="47377" y="1092647"/>
                </a:cubicBezTo>
                <a:lnTo>
                  <a:pt x="1139230" y="1723182"/>
                </a:lnTo>
                <a:cubicBezTo>
                  <a:pt x="1139528" y="1723182"/>
                  <a:pt x="1139528" y="1723480"/>
                  <a:pt x="1139825" y="1723480"/>
                </a:cubicBezTo>
                <a:lnTo>
                  <a:pt x="1141810" y="1724621"/>
                </a:lnTo>
                <a:cubicBezTo>
                  <a:pt x="1158528" y="1734245"/>
                  <a:pt x="1177280" y="1738511"/>
                  <a:pt x="1196033" y="1736825"/>
                </a:cubicBezTo>
                <a:cubicBezTo>
                  <a:pt x="1204566" y="1736527"/>
                  <a:pt x="1212751" y="1734840"/>
                  <a:pt x="1220689" y="1731963"/>
                </a:cubicBezTo>
                <a:cubicBezTo>
                  <a:pt x="1226096" y="1729979"/>
                  <a:pt x="1231504" y="1727746"/>
                  <a:pt x="1236613" y="1724621"/>
                </a:cubicBezTo>
                <a:lnTo>
                  <a:pt x="1238598" y="1723480"/>
                </a:lnTo>
                <a:cubicBezTo>
                  <a:pt x="1238895" y="1723480"/>
                  <a:pt x="1238895" y="1723182"/>
                  <a:pt x="1239143" y="1723182"/>
                </a:cubicBezTo>
                <a:lnTo>
                  <a:pt x="1697931" y="1458318"/>
                </a:lnTo>
              </a:path>
            </a:pathLst>
          </a:custGeom>
          <a:solidFill>
            <a:srgbClr val="FAB884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3" name="Freeform 1063"/>
          <p:cNvSpPr/>
          <p:nvPr/>
        </p:nvSpPr>
        <p:spPr>
          <a:xfrm rot="0" flipH="0" flipV="1">
            <a:off x="17117438" y="9167530"/>
            <a:ext cx="626443" cy="612022"/>
          </a:xfrm>
          <a:custGeom>
            <a:pathLst>
              <a:path w="1928614" h="1874788">
                <a:moveTo>
                  <a:pt x="1928564" y="1426964"/>
                </a:moveTo>
                <a:cubicBezTo>
                  <a:pt x="1928564" y="1460897"/>
                  <a:pt x="1910457" y="1492250"/>
                  <a:pt x="1881088" y="1509217"/>
                </a:cubicBezTo>
                <a:lnTo>
                  <a:pt x="1247924" y="1874788"/>
                </a:lnTo>
                <a:lnTo>
                  <a:pt x="0" y="416372"/>
                </a:lnTo>
                <a:lnTo>
                  <a:pt x="691753" y="17016"/>
                </a:lnTo>
                <a:cubicBezTo>
                  <a:pt x="721172" y="0"/>
                  <a:pt x="757386" y="0"/>
                  <a:pt x="786755" y="17016"/>
                </a:cubicBezTo>
                <a:lnTo>
                  <a:pt x="1881138" y="648841"/>
                </a:lnTo>
                <a:cubicBezTo>
                  <a:pt x="1910507" y="665808"/>
                  <a:pt x="1928614" y="697161"/>
                  <a:pt x="1928614" y="731094"/>
                </a:cubicBezTo>
                <a:lnTo>
                  <a:pt x="1928564" y="1426964"/>
                </a:lnTo>
              </a:path>
            </a:pathLst>
          </a:custGeom>
          <a:solidFill>
            <a:srgbClr val="F8A365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64" name="Picture 1064"/>
          <p:cNvPicPr>
            <a:picLocks noChangeAspect="0" noChangeArrowheads="1"/>
          </p:cNvPicPr>
          <p:nvPr/>
        </p:nvPicPr>
        <p:blipFill>
          <a:blip r:embed="rId10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968110" y="9064462"/>
            <a:ext cx="778958" cy="462621"/>
          </a:xfrm>
          <a:prstGeom prst="rect">
            <a:avLst/>
          </a:prstGeom>
          <a:noFill/>
          <a:extLst/>
        </p:spPr>
      </p:pic>
      <p:sp>
        <p:nvSpPr>
          <p:cNvPr id="1065" name="Freeform 1065"/>
          <p:cNvSpPr/>
          <p:nvPr/>
        </p:nvSpPr>
        <p:spPr>
          <a:xfrm rot="0" flipH="0" flipV="1">
            <a:off x="17195929" y="9159724"/>
            <a:ext cx="396595" cy="228996"/>
          </a:xfrm>
          <a:custGeom>
            <a:pathLst>
              <a:path w="1220986" h="701477">
                <a:moveTo>
                  <a:pt x="1220986" y="15627"/>
                </a:moveTo>
                <a:lnTo>
                  <a:pt x="1194048" y="0"/>
                </a:lnTo>
                <a:cubicBezTo>
                  <a:pt x="1133029" y="42019"/>
                  <a:pt x="1015207" y="114152"/>
                  <a:pt x="920949" y="169218"/>
                </a:cubicBezTo>
                <a:cubicBezTo>
                  <a:pt x="822127" y="226814"/>
                  <a:pt x="728167" y="277912"/>
                  <a:pt x="679351" y="308025"/>
                </a:cubicBezTo>
                <a:cubicBezTo>
                  <a:pt x="566936" y="381000"/>
                  <a:pt x="110728" y="629097"/>
                  <a:pt x="11907" y="678805"/>
                </a:cubicBezTo>
                <a:lnTo>
                  <a:pt x="7938" y="680790"/>
                </a:lnTo>
                <a:cubicBezTo>
                  <a:pt x="5110" y="682179"/>
                  <a:pt x="2282" y="683320"/>
                  <a:pt x="0" y="683866"/>
                </a:cubicBezTo>
                <a:lnTo>
                  <a:pt x="30411" y="701477"/>
                </a:lnTo>
                <a:cubicBezTo>
                  <a:pt x="173732" y="627956"/>
                  <a:pt x="586780" y="403969"/>
                  <a:pt x="696665" y="332433"/>
                </a:cubicBezTo>
                <a:cubicBezTo>
                  <a:pt x="744339" y="302320"/>
                  <a:pt x="838051" y="251272"/>
                  <a:pt x="937121" y="195312"/>
                </a:cubicBezTo>
                <a:cubicBezTo>
                  <a:pt x="1097806" y="96788"/>
                  <a:pt x="1179562" y="44847"/>
                  <a:pt x="1220986" y="15627"/>
                </a:cubicBezTo>
              </a:path>
            </a:pathLst>
          </a:custGeom>
          <a:solidFill>
            <a:srgbClr val="F8A365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6" name="Freeform 1066"/>
          <p:cNvSpPr/>
          <p:nvPr/>
        </p:nvSpPr>
        <p:spPr>
          <a:xfrm rot="0" flipH="0" flipV="1">
            <a:off x="17357584" y="9300588"/>
            <a:ext cx="386265" cy="475613"/>
          </a:xfrm>
          <a:custGeom>
            <a:pathLst>
              <a:path w="1189186" h="1456929">
                <a:moveTo>
                  <a:pt x="1189186" y="1413768"/>
                </a:moveTo>
                <a:lnTo>
                  <a:pt x="1189186" y="723652"/>
                </a:lnTo>
                <a:cubicBezTo>
                  <a:pt x="1189186" y="717699"/>
                  <a:pt x="1188343" y="711151"/>
                  <a:pt x="1186656" y="704900"/>
                </a:cubicBezTo>
                <a:cubicBezTo>
                  <a:pt x="1184671" y="695822"/>
                  <a:pt x="1181248" y="686445"/>
                  <a:pt x="1176436" y="677913"/>
                </a:cubicBezTo>
                <a:cubicBezTo>
                  <a:pt x="1168499" y="662931"/>
                  <a:pt x="1157089" y="649586"/>
                  <a:pt x="1144339" y="640755"/>
                </a:cubicBezTo>
                <a:cubicBezTo>
                  <a:pt x="1143198" y="639614"/>
                  <a:pt x="1141511" y="638473"/>
                  <a:pt x="1139229" y="637084"/>
                </a:cubicBezTo>
                <a:lnTo>
                  <a:pt x="49956" y="8236"/>
                </a:lnTo>
                <a:cubicBezTo>
                  <a:pt x="49113" y="7690"/>
                  <a:pt x="48220" y="7392"/>
                  <a:pt x="47376" y="6847"/>
                </a:cubicBezTo>
                <a:lnTo>
                  <a:pt x="47128" y="6847"/>
                </a:lnTo>
                <a:cubicBezTo>
                  <a:pt x="35768" y="893"/>
                  <a:pt x="25251" y="0"/>
                  <a:pt x="17016" y="3423"/>
                </a:cubicBezTo>
                <a:cubicBezTo>
                  <a:pt x="14436" y="4565"/>
                  <a:pt x="12203" y="6003"/>
                  <a:pt x="10219" y="7938"/>
                </a:cubicBezTo>
                <a:cubicBezTo>
                  <a:pt x="7342" y="10815"/>
                  <a:pt x="4812" y="14486"/>
                  <a:pt x="3373" y="18753"/>
                </a:cubicBezTo>
                <a:lnTo>
                  <a:pt x="3125" y="19050"/>
                </a:lnTo>
                <a:cubicBezTo>
                  <a:pt x="1141" y="24160"/>
                  <a:pt x="0" y="30113"/>
                  <a:pt x="0" y="37207"/>
                </a:cubicBezTo>
                <a:lnTo>
                  <a:pt x="0" y="727373"/>
                </a:lnTo>
                <a:cubicBezTo>
                  <a:pt x="0" y="740123"/>
                  <a:pt x="3671" y="754013"/>
                  <a:pt x="9921" y="767110"/>
                </a:cubicBezTo>
                <a:cubicBezTo>
                  <a:pt x="18157" y="784672"/>
                  <a:pt x="30906" y="800845"/>
                  <a:pt x="45690" y="810518"/>
                </a:cubicBezTo>
                <a:cubicBezTo>
                  <a:pt x="46235" y="811114"/>
                  <a:pt x="46831" y="811362"/>
                  <a:pt x="47376" y="811957"/>
                </a:cubicBezTo>
                <a:lnTo>
                  <a:pt x="63003" y="821284"/>
                </a:lnTo>
                <a:lnTo>
                  <a:pt x="1139229" y="1442740"/>
                </a:lnTo>
                <a:lnTo>
                  <a:pt x="1139527" y="1442740"/>
                </a:lnTo>
                <a:cubicBezTo>
                  <a:pt x="1164232" y="1456929"/>
                  <a:pt x="1184374" y="1448148"/>
                  <a:pt x="1188343" y="1423442"/>
                </a:cubicBezTo>
                <a:cubicBezTo>
                  <a:pt x="1188938" y="1420317"/>
                  <a:pt x="1189186" y="1417191"/>
                  <a:pt x="1189186" y="1413768"/>
                </a:cubicBezTo>
              </a:path>
            </a:pathLst>
          </a:custGeom>
          <a:solidFill>
            <a:srgbClr val="F0975A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67" name="Picture 1067"/>
          <p:cNvPicPr>
            <a:picLocks noChangeAspect="0" noChangeArrowheads="1"/>
          </p:cNvPicPr>
          <p:nvPr/>
        </p:nvPicPr>
        <p:blipFill>
          <a:blip r:embed="rId10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344883" y="9513078"/>
            <a:ext cx="230288" cy="273230"/>
          </a:xfrm>
          <a:prstGeom prst="rect">
            <a:avLst/>
          </a:prstGeom>
          <a:noFill/>
          <a:extLst/>
        </p:spPr>
      </p:pic>
      <p:sp>
        <p:nvSpPr>
          <p:cNvPr id="1068" name="Freeform 1068"/>
          <p:cNvSpPr/>
          <p:nvPr/>
        </p:nvSpPr>
        <p:spPr>
          <a:xfrm rot="0" flipH="0" flipV="1">
            <a:off x="17357584" y="9300588"/>
            <a:ext cx="385992" cy="287282"/>
          </a:xfrm>
          <a:custGeom>
            <a:pathLst>
              <a:path w="1188343" h="880021">
                <a:moveTo>
                  <a:pt x="1188343" y="846534"/>
                </a:moveTo>
                <a:cubicBezTo>
                  <a:pt x="1094680" y="705148"/>
                  <a:pt x="803175" y="9624"/>
                  <a:pt x="698251" y="4217"/>
                </a:cubicBezTo>
                <a:cubicBezTo>
                  <a:pt x="616942" y="0"/>
                  <a:pt x="70941" y="166340"/>
                  <a:pt x="0" y="150465"/>
                </a:cubicBezTo>
                <a:cubicBezTo>
                  <a:pt x="0" y="180528"/>
                  <a:pt x="20141" y="216842"/>
                  <a:pt x="45690" y="233610"/>
                </a:cubicBezTo>
                <a:cubicBezTo>
                  <a:pt x="46235" y="234206"/>
                  <a:pt x="46831" y="234454"/>
                  <a:pt x="47376" y="235049"/>
                </a:cubicBezTo>
                <a:lnTo>
                  <a:pt x="63003" y="244376"/>
                </a:lnTo>
                <a:lnTo>
                  <a:pt x="1139229" y="865832"/>
                </a:lnTo>
                <a:lnTo>
                  <a:pt x="1139527" y="865832"/>
                </a:lnTo>
                <a:cubicBezTo>
                  <a:pt x="1164232" y="880021"/>
                  <a:pt x="1184374" y="871240"/>
                  <a:pt x="1188343" y="846534"/>
                </a:cubicBezTo>
              </a:path>
            </a:pathLst>
          </a:custGeom>
          <a:solidFill>
            <a:srgbClr val="E68B47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9" name="Freeform 1069"/>
          <p:cNvSpPr/>
          <p:nvPr/>
        </p:nvSpPr>
        <p:spPr>
          <a:xfrm rot="0" flipH="0" flipV="1">
            <a:off x="16971269" y="9302385"/>
            <a:ext cx="370184" cy="315282"/>
          </a:xfrm>
          <a:custGeom>
            <a:pathLst>
              <a:path w="1139677" h="965795">
                <a:moveTo>
                  <a:pt x="1139230" y="328166"/>
                </a:moveTo>
                <a:lnTo>
                  <a:pt x="65286" y="948184"/>
                </a:lnTo>
                <a:lnTo>
                  <a:pt x="49957" y="956964"/>
                </a:lnTo>
                <a:cubicBezTo>
                  <a:pt x="35769" y="965200"/>
                  <a:pt x="22672" y="965795"/>
                  <a:pt x="13593" y="959842"/>
                </a:cubicBezTo>
                <a:cubicBezTo>
                  <a:pt x="8781" y="956716"/>
                  <a:pt x="5110" y="951904"/>
                  <a:pt x="2828" y="945356"/>
                </a:cubicBezTo>
                <a:cubicBezTo>
                  <a:pt x="844" y="940494"/>
                  <a:pt x="0" y="934541"/>
                  <a:pt x="0" y="927993"/>
                </a:cubicBezTo>
                <a:lnTo>
                  <a:pt x="0" y="238174"/>
                </a:lnTo>
                <a:cubicBezTo>
                  <a:pt x="0" y="206077"/>
                  <a:pt x="22424" y="167481"/>
                  <a:pt x="49957" y="151606"/>
                </a:cubicBezTo>
                <a:lnTo>
                  <a:pt x="312391" y="0"/>
                </a:lnTo>
                <a:lnTo>
                  <a:pt x="1139677" y="327868"/>
                </a:lnTo>
                <a:cubicBezTo>
                  <a:pt x="1139528" y="327918"/>
                  <a:pt x="1139379" y="328066"/>
                  <a:pt x="1139230" y="328166"/>
                </a:cubicBezTo>
              </a:path>
            </a:pathLst>
          </a:custGeom>
          <a:solidFill>
            <a:srgbClr val="FAB884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0" name="Freeform 1070"/>
          <p:cNvSpPr/>
          <p:nvPr/>
        </p:nvSpPr>
        <p:spPr>
          <a:xfrm rot="0" flipH="0" flipV="1">
            <a:off x="17072739" y="9510636"/>
            <a:ext cx="284796" cy="265693"/>
          </a:xfrm>
          <a:custGeom>
            <a:pathLst>
              <a:path w="876796" h="813891">
                <a:moveTo>
                  <a:pt x="827286" y="813891"/>
                </a:moveTo>
                <a:lnTo>
                  <a:pt x="0" y="486023"/>
                </a:lnTo>
                <a:lnTo>
                  <a:pt x="826839" y="8483"/>
                </a:lnTo>
                <a:cubicBezTo>
                  <a:pt x="839886" y="1141"/>
                  <a:pt x="851842" y="0"/>
                  <a:pt x="860623" y="4266"/>
                </a:cubicBezTo>
                <a:cubicBezTo>
                  <a:pt x="870545" y="9078"/>
                  <a:pt x="876796" y="20736"/>
                  <a:pt x="876796" y="37455"/>
                </a:cubicBezTo>
                <a:lnTo>
                  <a:pt x="876796" y="727620"/>
                </a:lnTo>
                <a:cubicBezTo>
                  <a:pt x="876796" y="759221"/>
                  <a:pt x="854918" y="797818"/>
                  <a:pt x="827286" y="813891"/>
                </a:cubicBezTo>
              </a:path>
            </a:pathLst>
          </a:custGeom>
          <a:solidFill>
            <a:srgbClr val="F59C60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1" name="Freeform 1071"/>
          <p:cNvSpPr/>
          <p:nvPr/>
        </p:nvSpPr>
        <p:spPr>
          <a:xfrm rot="0" flipH="0" flipV="1">
            <a:off x="16971302" y="9307438"/>
            <a:ext cx="382028" cy="468843"/>
          </a:xfrm>
          <a:custGeom>
            <a:pathLst>
              <a:path w="1176139" h="1436192">
                <a:moveTo>
                  <a:pt x="1176139" y="711945"/>
                </a:moveTo>
                <a:lnTo>
                  <a:pt x="1176139" y="21829"/>
                </a:lnTo>
                <a:cubicBezTo>
                  <a:pt x="1176139" y="15032"/>
                  <a:pt x="1175047" y="9327"/>
                  <a:pt x="1173013" y="4217"/>
                </a:cubicBezTo>
                <a:cubicBezTo>
                  <a:pt x="1164232" y="0"/>
                  <a:pt x="1152326" y="1141"/>
                  <a:pt x="1139279" y="8484"/>
                </a:cubicBezTo>
                <a:lnTo>
                  <a:pt x="725636" y="247551"/>
                </a:lnTo>
                <a:lnTo>
                  <a:pt x="678507" y="274489"/>
                </a:lnTo>
                <a:lnTo>
                  <a:pt x="618033" y="309414"/>
                </a:lnTo>
                <a:lnTo>
                  <a:pt x="575171" y="334120"/>
                </a:lnTo>
                <a:lnTo>
                  <a:pt x="549622" y="349151"/>
                </a:lnTo>
                <a:lnTo>
                  <a:pt x="476646" y="391170"/>
                </a:lnTo>
                <a:lnTo>
                  <a:pt x="49956" y="637580"/>
                </a:lnTo>
                <a:cubicBezTo>
                  <a:pt x="22423" y="653505"/>
                  <a:pt x="0" y="692101"/>
                  <a:pt x="0" y="724198"/>
                </a:cubicBezTo>
                <a:lnTo>
                  <a:pt x="0" y="1414016"/>
                </a:lnTo>
                <a:cubicBezTo>
                  <a:pt x="0" y="1420565"/>
                  <a:pt x="843" y="1426518"/>
                  <a:pt x="2827" y="1431330"/>
                </a:cubicBezTo>
                <a:cubicBezTo>
                  <a:pt x="11658" y="1436192"/>
                  <a:pt x="23862" y="1435051"/>
                  <a:pt x="36909" y="1427361"/>
                </a:cubicBezTo>
                <a:lnTo>
                  <a:pt x="52238" y="1418580"/>
                </a:lnTo>
                <a:lnTo>
                  <a:pt x="484038" y="1169293"/>
                </a:lnTo>
                <a:lnTo>
                  <a:pt x="508744" y="1155105"/>
                </a:lnTo>
                <a:lnTo>
                  <a:pt x="606127" y="1098898"/>
                </a:lnTo>
                <a:lnTo>
                  <a:pt x="660052" y="1067693"/>
                </a:lnTo>
                <a:lnTo>
                  <a:pt x="1126182" y="798563"/>
                </a:lnTo>
                <a:cubicBezTo>
                  <a:pt x="1154013" y="782688"/>
                  <a:pt x="1176139" y="743744"/>
                  <a:pt x="1176139" y="711945"/>
                </a:cubicBezTo>
              </a:path>
            </a:pathLst>
          </a:custGeom>
          <a:solidFill>
            <a:srgbClr val="F9AF74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2" name="Freeform 1072"/>
          <p:cNvSpPr/>
          <p:nvPr/>
        </p:nvSpPr>
        <p:spPr>
          <a:xfrm rot="0" flipH="0" flipV="1">
            <a:off x="17126124" y="9164728"/>
            <a:ext cx="412741" cy="502480"/>
          </a:xfrm>
          <a:custGeom>
            <a:pathLst>
              <a:path w="1270695" h="1539230">
                <a:moveTo>
                  <a:pt x="1270695" y="1502072"/>
                </a:moveTo>
                <a:cubicBezTo>
                  <a:pt x="1258491" y="1508025"/>
                  <a:pt x="1231504" y="1519932"/>
                  <a:pt x="1219895" y="1513681"/>
                </a:cubicBezTo>
                <a:cubicBezTo>
                  <a:pt x="1196876" y="1501477"/>
                  <a:pt x="678508" y="1245691"/>
                  <a:pt x="562124" y="1164232"/>
                </a:cubicBezTo>
                <a:cubicBezTo>
                  <a:pt x="515839" y="1131589"/>
                  <a:pt x="426145" y="1075680"/>
                  <a:pt x="331292" y="1016347"/>
                </a:cubicBezTo>
                <a:cubicBezTo>
                  <a:pt x="231379" y="953889"/>
                  <a:pt x="101055" y="872678"/>
                  <a:pt x="49114" y="834380"/>
                </a:cubicBezTo>
                <a:cubicBezTo>
                  <a:pt x="41722" y="828923"/>
                  <a:pt x="36066" y="824408"/>
                  <a:pt x="32098" y="820985"/>
                </a:cubicBezTo>
                <a:cubicBezTo>
                  <a:pt x="30659" y="819298"/>
                  <a:pt x="29220" y="818157"/>
                  <a:pt x="28377" y="817016"/>
                </a:cubicBezTo>
                <a:lnTo>
                  <a:pt x="28377" y="56207"/>
                </a:lnTo>
                <a:cubicBezTo>
                  <a:pt x="30957" y="45144"/>
                  <a:pt x="62756" y="24110"/>
                  <a:pt x="76101" y="15329"/>
                </a:cubicBezTo>
                <a:lnTo>
                  <a:pt x="98525" y="0"/>
                </a:lnTo>
                <a:lnTo>
                  <a:pt x="72976" y="15031"/>
                </a:lnTo>
                <a:lnTo>
                  <a:pt x="0" y="57050"/>
                </a:lnTo>
                <a:lnTo>
                  <a:pt x="0" y="820737"/>
                </a:lnTo>
                <a:cubicBezTo>
                  <a:pt x="0" y="824706"/>
                  <a:pt x="1439" y="828923"/>
                  <a:pt x="7392" y="835173"/>
                </a:cubicBezTo>
                <a:cubicBezTo>
                  <a:pt x="10518" y="838894"/>
                  <a:pt x="15627" y="843706"/>
                  <a:pt x="22722" y="849411"/>
                </a:cubicBezTo>
                <a:cubicBezTo>
                  <a:pt x="55662" y="876101"/>
                  <a:pt x="134293" y="926901"/>
                  <a:pt x="316260" y="1040457"/>
                </a:cubicBezTo>
                <a:cubicBezTo>
                  <a:pt x="410816" y="1099492"/>
                  <a:pt x="499914" y="1155154"/>
                  <a:pt x="545952" y="1187251"/>
                </a:cubicBezTo>
                <a:cubicBezTo>
                  <a:pt x="667991" y="1272678"/>
                  <a:pt x="1183283" y="1527323"/>
                  <a:pt x="1206798" y="1539230"/>
                </a:cubicBezTo>
                <a:lnTo>
                  <a:pt x="1270695" y="1502072"/>
                </a:lnTo>
              </a:path>
            </a:pathLst>
          </a:custGeom>
          <a:solidFill>
            <a:srgbClr val="F8A365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3" name="Freeform 1073"/>
          <p:cNvSpPr/>
          <p:nvPr/>
        </p:nvSpPr>
        <p:spPr>
          <a:xfrm rot="0" flipH="0" flipV="1">
            <a:off x="17357584" y="9300037"/>
            <a:ext cx="386265" cy="282099"/>
          </a:xfrm>
          <a:custGeom>
            <a:pathLst>
              <a:path w="1189186" h="864145">
                <a:moveTo>
                  <a:pt x="1189186" y="819298"/>
                </a:moveTo>
                <a:cubicBezTo>
                  <a:pt x="1156245" y="856208"/>
                  <a:pt x="787201" y="4266"/>
                  <a:pt x="674241" y="1984"/>
                </a:cubicBezTo>
                <a:cubicBezTo>
                  <a:pt x="561230" y="0"/>
                  <a:pt x="11360" y="175766"/>
                  <a:pt x="0" y="132903"/>
                </a:cubicBezTo>
                <a:cubicBezTo>
                  <a:pt x="0" y="162966"/>
                  <a:pt x="20141" y="199280"/>
                  <a:pt x="45690" y="216048"/>
                </a:cubicBezTo>
                <a:cubicBezTo>
                  <a:pt x="46533" y="216892"/>
                  <a:pt x="47972" y="218033"/>
                  <a:pt x="49956" y="219174"/>
                </a:cubicBezTo>
                <a:lnTo>
                  <a:pt x="1139229" y="848270"/>
                </a:lnTo>
                <a:lnTo>
                  <a:pt x="1139527" y="848270"/>
                </a:lnTo>
                <a:cubicBezTo>
                  <a:pt x="1167060" y="864145"/>
                  <a:pt x="1189186" y="851098"/>
                  <a:pt x="1189186" y="819298"/>
                </a:cubicBezTo>
              </a:path>
            </a:pathLst>
          </a:custGeom>
          <a:solidFill>
            <a:srgbClr val="F8A365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74" name="Picture 1074"/>
          <p:cNvPicPr>
            <a:picLocks noChangeAspect="0" noChangeArrowheads="1"/>
          </p:cNvPicPr>
          <p:nvPr/>
        </p:nvPicPr>
        <p:blipFill>
          <a:blip r:embed="rId10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345979" y="9566376"/>
            <a:ext cx="217299" cy="221407"/>
          </a:xfrm>
          <a:prstGeom prst="rect">
            <a:avLst/>
          </a:prstGeom>
          <a:noFill/>
          <a:extLst/>
        </p:spPr>
      </p:pic>
      <p:sp>
        <p:nvSpPr>
          <p:cNvPr id="1075" name="Freeform 1075"/>
          <p:cNvSpPr/>
          <p:nvPr/>
        </p:nvSpPr>
        <p:spPr>
          <a:xfrm rot="0" flipH="0" flipV="1">
            <a:off x="17623882" y="9535155"/>
            <a:ext cx="119146" cy="20940"/>
          </a:xfrm>
          <a:custGeom>
            <a:pathLst>
              <a:path w="366812" h="64145">
                <a:moveTo>
                  <a:pt x="366812" y="30659"/>
                </a:moveTo>
                <a:cubicBezTo>
                  <a:pt x="364827" y="21581"/>
                  <a:pt x="361404" y="12204"/>
                  <a:pt x="356592" y="3672"/>
                </a:cubicBezTo>
                <a:cubicBezTo>
                  <a:pt x="311448" y="0"/>
                  <a:pt x="0" y="43458"/>
                  <a:pt x="0" y="43458"/>
                </a:cubicBezTo>
                <a:lnTo>
                  <a:pt x="12204" y="63302"/>
                </a:lnTo>
                <a:cubicBezTo>
                  <a:pt x="12502" y="64145"/>
                  <a:pt x="341263" y="9674"/>
                  <a:pt x="366812" y="30659"/>
                </a:cubicBezTo>
              </a:path>
            </a:pathLst>
          </a:custGeom>
          <a:solidFill>
            <a:srgbClr val="E68B47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76" name="Picture 1076"/>
          <p:cNvPicPr>
            <a:picLocks noChangeAspect="0" noChangeArrowheads="1"/>
          </p:cNvPicPr>
          <p:nvPr/>
        </p:nvPicPr>
        <p:blipFill>
          <a:blip r:embed="rId10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108757" y="9148112"/>
            <a:ext cx="441653" cy="532120"/>
          </a:xfrm>
          <a:prstGeom prst="rect">
            <a:avLst/>
          </a:prstGeom>
          <a:noFill/>
          <a:extLst/>
        </p:spPr>
      </p:pic>
      <p:sp>
        <p:nvSpPr>
          <p:cNvPr id="1077" name="Freeform 1077"/>
          <p:cNvSpPr/>
          <p:nvPr/>
        </p:nvSpPr>
        <p:spPr>
          <a:xfrm rot="0" flipH="0" flipV="1">
            <a:off x="17169857" y="9155125"/>
            <a:ext cx="426953" cy="512763"/>
          </a:xfrm>
          <a:custGeom>
            <a:pathLst>
              <a:path w="1314450" h="1570732">
                <a:moveTo>
                  <a:pt x="1238945" y="0"/>
                </a:moveTo>
                <a:cubicBezTo>
                  <a:pt x="1228130" y="0"/>
                  <a:pt x="1219051" y="5060"/>
                  <a:pt x="1213594" y="14585"/>
                </a:cubicBezTo>
                <a:lnTo>
                  <a:pt x="1251595" y="36512"/>
                </a:lnTo>
                <a:cubicBezTo>
                  <a:pt x="1268760" y="48220"/>
                  <a:pt x="1284238" y="65187"/>
                  <a:pt x="1284734" y="70743"/>
                </a:cubicBezTo>
                <a:lnTo>
                  <a:pt x="1284685" y="832197"/>
                </a:lnTo>
                <a:cubicBezTo>
                  <a:pt x="1264494" y="855018"/>
                  <a:pt x="1101576" y="956766"/>
                  <a:pt x="981819" y="1031577"/>
                </a:cubicBezTo>
                <a:cubicBezTo>
                  <a:pt x="887016" y="1090712"/>
                  <a:pt x="797471" y="1146671"/>
                  <a:pt x="751037" y="1179165"/>
                </a:cubicBezTo>
                <a:cubicBezTo>
                  <a:pt x="641698" y="1255812"/>
                  <a:pt x="186730" y="1482576"/>
                  <a:pt x="96639" y="1527274"/>
                </a:cubicBezTo>
                <a:lnTo>
                  <a:pt x="93018" y="1529060"/>
                </a:lnTo>
                <a:cubicBezTo>
                  <a:pt x="76101" y="1537494"/>
                  <a:pt x="66179" y="1531838"/>
                  <a:pt x="52239" y="1522859"/>
                </a:cubicBezTo>
                <a:cubicBezTo>
                  <a:pt x="36513" y="1512739"/>
                  <a:pt x="8682" y="1497905"/>
                  <a:pt x="8682" y="1497905"/>
                </a:cubicBezTo>
                <a:cubicBezTo>
                  <a:pt x="0" y="1513185"/>
                  <a:pt x="9277" y="1529804"/>
                  <a:pt x="36314" y="1547168"/>
                </a:cubicBezTo>
                <a:cubicBezTo>
                  <a:pt x="50056" y="1555998"/>
                  <a:pt x="73075" y="1570732"/>
                  <a:pt x="105668" y="1554460"/>
                </a:cubicBezTo>
                <a:lnTo>
                  <a:pt x="109240" y="1552724"/>
                </a:lnTo>
                <a:cubicBezTo>
                  <a:pt x="236240" y="1489720"/>
                  <a:pt x="659110" y="1278285"/>
                  <a:pt x="767358" y="1202432"/>
                </a:cubicBezTo>
                <a:cubicBezTo>
                  <a:pt x="813148" y="1170335"/>
                  <a:pt x="902345" y="1114623"/>
                  <a:pt x="996851" y="1055638"/>
                </a:cubicBezTo>
                <a:cubicBezTo>
                  <a:pt x="1282006" y="877540"/>
                  <a:pt x="1313061" y="853628"/>
                  <a:pt x="1313061" y="835769"/>
                </a:cubicBezTo>
                <a:lnTo>
                  <a:pt x="1313061" y="71289"/>
                </a:lnTo>
                <a:cubicBezTo>
                  <a:pt x="1314450" y="48071"/>
                  <a:pt x="1276896" y="9624"/>
                  <a:pt x="1250405" y="1736"/>
                </a:cubicBezTo>
                <a:cubicBezTo>
                  <a:pt x="1246436" y="546"/>
                  <a:pt x="1242616" y="0"/>
                  <a:pt x="1238945" y="0"/>
                </a:cubicBezTo>
              </a:path>
            </a:pathLst>
          </a:custGeom>
          <a:solidFill>
            <a:srgbClr val="FAD5A5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78" name="Picture 1078"/>
          <p:cNvPicPr>
            <a:picLocks noChangeAspect="0" noChangeArrowheads="1"/>
          </p:cNvPicPr>
          <p:nvPr/>
        </p:nvPicPr>
        <p:blipFill>
          <a:blip r:embed="rId10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328746" y="9164876"/>
            <a:ext cx="95653" cy="105108"/>
          </a:xfrm>
          <a:prstGeom prst="rect">
            <a:avLst/>
          </a:prstGeom>
          <a:noFill/>
          <a:extLst/>
        </p:spPr>
      </p:pic>
      <p:sp>
        <p:nvSpPr>
          <p:cNvPr id="1079" name="Freeform 1079"/>
          <p:cNvSpPr/>
          <p:nvPr/>
        </p:nvSpPr>
        <p:spPr>
          <a:xfrm rot="0" flipH="0" flipV="1">
            <a:off x="17291759" y="9229719"/>
            <a:ext cx="73189" cy="31839"/>
          </a:xfrm>
          <a:custGeom>
            <a:pathLst>
              <a:path w="225326" h="97532">
                <a:moveTo>
                  <a:pt x="14933" y="0"/>
                </a:moveTo>
                <a:lnTo>
                  <a:pt x="0" y="24160"/>
                </a:lnTo>
                <a:cubicBezTo>
                  <a:pt x="61020" y="61863"/>
                  <a:pt x="118666" y="97532"/>
                  <a:pt x="193576" y="57944"/>
                </a:cubicBezTo>
                <a:cubicBezTo>
                  <a:pt x="197743" y="55761"/>
                  <a:pt x="201464" y="53033"/>
                  <a:pt x="205085" y="50354"/>
                </a:cubicBezTo>
                <a:cubicBezTo>
                  <a:pt x="212130" y="45145"/>
                  <a:pt x="213221" y="44847"/>
                  <a:pt x="214660" y="45442"/>
                </a:cubicBezTo>
                <a:lnTo>
                  <a:pt x="225326" y="19149"/>
                </a:lnTo>
                <a:cubicBezTo>
                  <a:pt x="208657" y="12452"/>
                  <a:pt x="196305" y="21531"/>
                  <a:pt x="188169" y="27533"/>
                </a:cubicBezTo>
                <a:cubicBezTo>
                  <a:pt x="185688" y="29419"/>
                  <a:pt x="183158" y="31353"/>
                  <a:pt x="180330" y="32792"/>
                </a:cubicBezTo>
                <a:cubicBezTo>
                  <a:pt x="122635" y="63351"/>
                  <a:pt x="79871" y="40233"/>
                  <a:pt x="14933" y="0"/>
                </a:cubicBezTo>
              </a:path>
            </a:pathLst>
          </a:custGeom>
          <a:solidFill>
            <a:srgbClr val="FAD5A5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0" name="Freeform 1080"/>
          <p:cNvSpPr/>
          <p:nvPr/>
        </p:nvSpPr>
        <p:spPr>
          <a:xfrm rot="0" flipH="0" flipV="1">
            <a:off x="17357374" y="9244505"/>
            <a:ext cx="25540" cy="67937"/>
          </a:xfrm>
          <a:custGeom>
            <a:pathLst>
              <a:path w="78630" h="208111">
                <a:moveTo>
                  <a:pt x="33635" y="0"/>
                </a:moveTo>
                <a:lnTo>
                  <a:pt x="6399" y="7987"/>
                </a:lnTo>
                <a:cubicBezTo>
                  <a:pt x="21034" y="57794"/>
                  <a:pt x="38496" y="158799"/>
                  <a:pt x="0" y="184447"/>
                </a:cubicBezTo>
                <a:lnTo>
                  <a:pt x="15726" y="208111"/>
                </a:lnTo>
                <a:cubicBezTo>
                  <a:pt x="78630" y="166191"/>
                  <a:pt x="41671" y="27384"/>
                  <a:pt x="33635" y="0"/>
                </a:cubicBezTo>
              </a:path>
            </a:pathLst>
          </a:custGeom>
          <a:solidFill>
            <a:srgbClr val="FAD5A5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81" name="Picture 1081"/>
          <p:cNvPicPr>
            <a:picLocks noChangeAspect="0" noChangeArrowheads="1"/>
          </p:cNvPicPr>
          <p:nvPr/>
        </p:nvPicPr>
        <p:blipFill>
          <a:blip r:embed="rId10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119600" y="9511285"/>
            <a:ext cx="235069" cy="259542"/>
          </a:xfrm>
          <a:prstGeom prst="rect">
            <a:avLst/>
          </a:prstGeom>
          <a:noFill/>
          <a:extLst/>
        </p:spPr>
      </p:pic>
      <p:sp>
        <p:nvSpPr>
          <p:cNvPr id="1082" name="Freeform 1082"/>
          <p:cNvSpPr/>
          <p:nvPr/>
        </p:nvSpPr>
        <p:spPr>
          <a:xfrm rot="0" flipH="0" flipV="1">
            <a:off x="17212559" y="9616356"/>
            <a:ext cx="54803" cy="35483"/>
          </a:xfrm>
          <a:custGeom>
            <a:pathLst>
              <a:path w="168722" h="108694">
                <a:moveTo>
                  <a:pt x="168722" y="0"/>
                </a:moveTo>
                <a:lnTo>
                  <a:pt x="0" y="97383"/>
                </a:lnTo>
                <a:lnTo>
                  <a:pt x="0" y="108694"/>
                </a:lnTo>
                <a:lnTo>
                  <a:pt x="168722" y="11261"/>
                </a:lnTo>
                <a:lnTo>
                  <a:pt x="168722" y="0"/>
                </a:lnTo>
              </a:path>
            </a:pathLst>
          </a:custGeom>
          <a:solidFill>
            <a:srgbClr val="BB7E52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3" name="Freeform 1083"/>
          <p:cNvSpPr/>
          <p:nvPr/>
        </p:nvSpPr>
        <p:spPr>
          <a:xfrm rot="0" flipH="0" flipV="1">
            <a:off x="17212559" y="9634835"/>
            <a:ext cx="54803" cy="35483"/>
          </a:xfrm>
          <a:custGeom>
            <a:pathLst>
              <a:path w="168722" h="108694">
                <a:moveTo>
                  <a:pt x="168722" y="0"/>
                </a:moveTo>
                <a:lnTo>
                  <a:pt x="0" y="97432"/>
                </a:lnTo>
                <a:lnTo>
                  <a:pt x="0" y="108694"/>
                </a:lnTo>
                <a:lnTo>
                  <a:pt x="168722" y="11310"/>
                </a:lnTo>
                <a:lnTo>
                  <a:pt x="168722" y="0"/>
                </a:lnTo>
              </a:path>
            </a:pathLst>
          </a:custGeom>
          <a:solidFill>
            <a:srgbClr val="BB7E52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4" name="Freeform 1084"/>
          <p:cNvSpPr/>
          <p:nvPr/>
        </p:nvSpPr>
        <p:spPr>
          <a:xfrm rot="0" flipH="0" flipV="1">
            <a:off x="17212559" y="9653297"/>
            <a:ext cx="54803" cy="35483"/>
          </a:xfrm>
          <a:custGeom>
            <a:pathLst>
              <a:path w="168722" h="108694">
                <a:moveTo>
                  <a:pt x="168722" y="0"/>
                </a:moveTo>
                <a:lnTo>
                  <a:pt x="0" y="97383"/>
                </a:lnTo>
                <a:lnTo>
                  <a:pt x="0" y="108694"/>
                </a:lnTo>
                <a:lnTo>
                  <a:pt x="168722" y="11311"/>
                </a:lnTo>
                <a:lnTo>
                  <a:pt x="168722" y="0"/>
                </a:lnTo>
              </a:path>
            </a:pathLst>
          </a:custGeom>
          <a:solidFill>
            <a:srgbClr val="BB7E52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85" name="Freeform 1085"/>
          <p:cNvSpPr/>
          <p:nvPr/>
        </p:nvSpPr>
        <p:spPr>
          <a:xfrm rot="0" flipH="0" flipV="1">
            <a:off x="17212559" y="9671775"/>
            <a:ext cx="54803" cy="35483"/>
          </a:xfrm>
          <a:custGeom>
            <a:pathLst>
              <a:path w="168722" h="108694">
                <a:moveTo>
                  <a:pt x="168722" y="0"/>
                </a:moveTo>
                <a:lnTo>
                  <a:pt x="0" y="97432"/>
                </a:lnTo>
                <a:lnTo>
                  <a:pt x="0" y="108694"/>
                </a:lnTo>
                <a:lnTo>
                  <a:pt x="168722" y="11310"/>
                </a:lnTo>
                <a:lnTo>
                  <a:pt x="168722" y="0"/>
                </a:lnTo>
              </a:path>
            </a:pathLst>
          </a:custGeom>
          <a:solidFill>
            <a:srgbClr val="BB7E52">
              <a:alpha val="100000"/>
            </a:srgbClr>
          </a:solidFill>
          <a:ln w="41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86" name="Picture 1086"/>
          <p:cNvPicPr>
            <a:picLocks noChangeAspect="0" noChangeArrowheads="1"/>
          </p:cNvPicPr>
          <p:nvPr/>
        </p:nvPicPr>
        <p:blipFill>
          <a:blip r:embed="rId10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10179" y="3536243"/>
            <a:ext cx="4166720" cy="920441"/>
          </a:xfrm>
          <a:prstGeom prst="rect">
            <a:avLst/>
          </a:prstGeom>
          <a:noFill/>
          <a:extLst/>
        </p:spPr>
      </p:pic>
      <p:pic>
        <p:nvPicPr>
          <p:cNvPr id="1087" name="Picture 1087"/>
          <p:cNvPicPr>
            <a:picLocks noChangeAspect="0" noChangeArrowheads="1"/>
          </p:cNvPicPr>
          <p:nvPr/>
        </p:nvPicPr>
        <p:blipFill>
          <a:blip r:embed="rId10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777057" y="793231"/>
            <a:ext cx="797397" cy="797398"/>
          </a:xfrm>
          <a:prstGeom prst="rect">
            <a:avLst/>
          </a:prstGeom>
          <a:noFill/>
          <a:extLst/>
        </p:spPr>
      </p:pic>
      <p:pic>
        <p:nvPicPr>
          <p:cNvPr id="1088" name="Picture 1088"/>
          <p:cNvPicPr>
            <a:picLocks noChangeAspect="0" noChangeArrowheads="1"/>
          </p:cNvPicPr>
          <p:nvPr/>
        </p:nvPicPr>
        <p:blipFill>
          <a:blip r:embed="rId10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777057" y="2082596"/>
            <a:ext cx="797397" cy="797398"/>
          </a:xfrm>
          <a:prstGeom prst="rect">
            <a:avLst/>
          </a:prstGeom>
          <a:noFill/>
          <a:extLst/>
        </p:spPr>
      </p:pic>
      <p:pic>
        <p:nvPicPr>
          <p:cNvPr id="1089" name="Picture 1089"/>
          <p:cNvPicPr>
            <a:picLocks noChangeAspect="0" noChangeArrowheads="1"/>
          </p:cNvPicPr>
          <p:nvPr/>
        </p:nvPicPr>
        <p:blipFill>
          <a:blip r:embed="rId10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777057" y="4642277"/>
            <a:ext cx="797397" cy="797399"/>
          </a:xfrm>
          <a:prstGeom prst="rect">
            <a:avLst/>
          </a:prstGeom>
          <a:noFill/>
          <a:extLst/>
        </p:spPr>
      </p:pic>
      <p:pic>
        <p:nvPicPr>
          <p:cNvPr id="1090" name="Picture 1090"/>
          <p:cNvPicPr>
            <a:picLocks noChangeAspect="0" noChangeArrowheads="1"/>
          </p:cNvPicPr>
          <p:nvPr/>
        </p:nvPicPr>
        <p:blipFill>
          <a:blip r:embed="rId10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777057" y="3362437"/>
            <a:ext cx="797397" cy="797399"/>
          </a:xfrm>
          <a:prstGeom prst="rect">
            <a:avLst/>
          </a:prstGeom>
          <a:noFill/>
          <a:extLst/>
        </p:spPr>
      </p:pic>
      <p:pic>
        <p:nvPicPr>
          <p:cNvPr id="1091" name="Picture 1091"/>
          <p:cNvPicPr>
            <a:picLocks noChangeAspect="0" noChangeArrowheads="1"/>
          </p:cNvPicPr>
          <p:nvPr/>
        </p:nvPicPr>
        <p:blipFill>
          <a:blip r:embed="rId10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777057" y="5922118"/>
            <a:ext cx="797397" cy="797398"/>
          </a:xfrm>
          <a:prstGeom prst="rect">
            <a:avLst/>
          </a:prstGeom>
          <a:noFill/>
          <a:extLst/>
        </p:spPr>
      </p:pic>
      <p:pic>
        <p:nvPicPr>
          <p:cNvPr id="1092" name="Picture 1092"/>
          <p:cNvPicPr>
            <a:picLocks noChangeAspect="0" noChangeArrowheads="1"/>
          </p:cNvPicPr>
          <p:nvPr/>
        </p:nvPicPr>
        <p:blipFill>
          <a:blip r:embed="rId10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777057" y="8473602"/>
            <a:ext cx="797397" cy="797398"/>
          </a:xfrm>
          <a:prstGeom prst="rect">
            <a:avLst/>
          </a:prstGeom>
          <a:noFill/>
          <a:extLst/>
        </p:spPr>
      </p:pic>
      <p:pic>
        <p:nvPicPr>
          <p:cNvPr id="1093" name="Picture 1093"/>
          <p:cNvPicPr>
            <a:picLocks noChangeAspect="0" noChangeArrowheads="1"/>
          </p:cNvPicPr>
          <p:nvPr/>
        </p:nvPicPr>
        <p:blipFill>
          <a:blip r:embed="rId10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7777057" y="7193762"/>
            <a:ext cx="797397" cy="797398"/>
          </a:xfrm>
          <a:prstGeom prst="rect">
            <a:avLst/>
          </a:prstGeom>
          <a:noFill/>
          <a:extLst/>
        </p:spPr>
      </p:pic>
      <p:pic>
        <p:nvPicPr>
          <p:cNvPr id="1094" name="Picture 1094"/>
          <p:cNvPicPr>
            <a:picLocks noChangeAspect="0" noChangeArrowheads="1"/>
          </p:cNvPicPr>
          <p:nvPr/>
        </p:nvPicPr>
        <p:blipFill>
          <a:blip r:embed="rId10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192874" y="848522"/>
            <a:ext cx="5285125" cy="560162"/>
          </a:xfrm>
          <a:prstGeom prst="rect">
            <a:avLst/>
          </a:prstGeom>
          <a:noFill/>
          <a:extLst/>
        </p:spPr>
      </p:pic>
      <p:pic>
        <p:nvPicPr>
          <p:cNvPr id="1095" name="Picture 1095"/>
          <p:cNvPicPr>
            <a:picLocks noChangeAspect="0" noChangeArrowheads="1"/>
          </p:cNvPicPr>
          <p:nvPr/>
        </p:nvPicPr>
        <p:blipFill>
          <a:blip r:embed="rId10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8080207" y="856333"/>
            <a:ext cx="190906" cy="665479"/>
          </a:xfrm>
          <a:prstGeom prst="rect">
            <a:avLst/>
          </a:prstGeom>
          <a:noFill/>
          <a:extLst/>
        </p:spPr>
      </p:pic>
      <p:pic>
        <p:nvPicPr>
          <p:cNvPr id="1096" name="Picture 1096"/>
          <p:cNvPicPr>
            <a:picLocks noChangeAspect="0" noChangeArrowheads="1"/>
          </p:cNvPicPr>
          <p:nvPr/>
        </p:nvPicPr>
        <p:blipFill>
          <a:blip r:embed="rId10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192874" y="2140115"/>
            <a:ext cx="4878725" cy="563969"/>
          </a:xfrm>
          <a:prstGeom prst="rect">
            <a:avLst/>
          </a:prstGeom>
          <a:noFill/>
          <a:extLst/>
        </p:spPr>
      </p:pic>
      <p:pic>
        <p:nvPicPr>
          <p:cNvPr id="1097" name="Picture 1097"/>
          <p:cNvPicPr>
            <a:picLocks noChangeAspect="0" noChangeArrowheads="1"/>
          </p:cNvPicPr>
          <p:nvPr/>
        </p:nvPicPr>
        <p:blipFill>
          <a:blip r:embed="rId10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8031838" y="2145698"/>
            <a:ext cx="287832" cy="665479"/>
          </a:xfrm>
          <a:prstGeom prst="rect">
            <a:avLst/>
          </a:prstGeom>
          <a:noFill/>
          <a:extLst/>
        </p:spPr>
      </p:pic>
      <p:pic>
        <p:nvPicPr>
          <p:cNvPr id="1098" name="Picture 1098"/>
          <p:cNvPicPr>
            <a:picLocks noChangeAspect="0" noChangeArrowheads="1"/>
          </p:cNvPicPr>
          <p:nvPr/>
        </p:nvPicPr>
        <p:blipFill>
          <a:blip r:embed="rId10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192874" y="4704252"/>
            <a:ext cx="3367425" cy="565232"/>
          </a:xfrm>
          <a:prstGeom prst="rect">
            <a:avLst/>
          </a:prstGeom>
          <a:noFill/>
          <a:extLst/>
        </p:spPr>
      </p:pic>
      <p:pic>
        <p:nvPicPr>
          <p:cNvPr id="1099" name="Picture 1099"/>
          <p:cNvPicPr>
            <a:picLocks noChangeAspect="0" noChangeArrowheads="1"/>
          </p:cNvPicPr>
          <p:nvPr/>
        </p:nvPicPr>
        <p:blipFill>
          <a:blip r:embed="rId10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8011895" y="4705379"/>
            <a:ext cx="327609" cy="665479"/>
          </a:xfrm>
          <a:prstGeom prst="rect">
            <a:avLst/>
          </a:prstGeom>
          <a:noFill/>
          <a:extLst/>
        </p:spPr>
      </p:pic>
      <p:pic>
        <p:nvPicPr>
          <p:cNvPr id="1100" name="Picture 1100"/>
          <p:cNvPicPr>
            <a:picLocks noChangeAspect="0" noChangeArrowheads="1"/>
          </p:cNvPicPr>
          <p:nvPr/>
        </p:nvPicPr>
        <p:blipFill>
          <a:blip r:embed="rId1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192874" y="3422184"/>
            <a:ext cx="3405525" cy="564600"/>
          </a:xfrm>
          <a:prstGeom prst="rect">
            <a:avLst/>
          </a:prstGeom>
          <a:noFill/>
          <a:extLst/>
        </p:spPr>
      </p:pic>
      <p:pic>
        <p:nvPicPr>
          <p:cNvPr id="1101" name="Picture 1101"/>
          <p:cNvPicPr>
            <a:picLocks noChangeAspect="0" noChangeArrowheads="1"/>
          </p:cNvPicPr>
          <p:nvPr/>
        </p:nvPicPr>
        <p:blipFill>
          <a:blip r:embed="rId1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8026034" y="3425538"/>
            <a:ext cx="299263" cy="665479"/>
          </a:xfrm>
          <a:prstGeom prst="rect">
            <a:avLst/>
          </a:prstGeom>
          <a:noFill/>
          <a:extLst/>
        </p:spPr>
      </p:pic>
      <p:pic>
        <p:nvPicPr>
          <p:cNvPr id="1102" name="Picture 1102"/>
          <p:cNvPicPr>
            <a:picLocks noChangeAspect="0" noChangeArrowheads="1"/>
          </p:cNvPicPr>
          <p:nvPr/>
        </p:nvPicPr>
        <p:blipFill>
          <a:blip r:embed="rId1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192874" y="5986321"/>
            <a:ext cx="5704225" cy="565863"/>
          </a:xfrm>
          <a:prstGeom prst="rect">
            <a:avLst/>
          </a:prstGeom>
          <a:noFill/>
          <a:extLst/>
        </p:spPr>
      </p:pic>
      <p:pic>
        <p:nvPicPr>
          <p:cNvPr id="1103" name="Picture 1103"/>
          <p:cNvPicPr>
            <a:picLocks noChangeAspect="0" noChangeArrowheads="1"/>
          </p:cNvPicPr>
          <p:nvPr/>
        </p:nvPicPr>
        <p:blipFill>
          <a:blip r:embed="rId1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8015764" y="5985220"/>
            <a:ext cx="319837" cy="665479"/>
          </a:xfrm>
          <a:prstGeom prst="rect">
            <a:avLst/>
          </a:prstGeom>
          <a:noFill/>
          <a:extLst/>
        </p:spPr>
      </p:pic>
      <p:pic>
        <p:nvPicPr>
          <p:cNvPr id="1104" name="Picture 1104"/>
          <p:cNvPicPr>
            <a:picLocks noChangeAspect="0" noChangeArrowheads="1"/>
          </p:cNvPicPr>
          <p:nvPr/>
        </p:nvPicPr>
        <p:blipFill>
          <a:blip r:embed="rId1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192874" y="8535577"/>
            <a:ext cx="2046625" cy="569308"/>
          </a:xfrm>
          <a:prstGeom prst="rect">
            <a:avLst/>
          </a:prstGeom>
          <a:noFill/>
          <a:extLst/>
        </p:spPr>
      </p:pic>
      <p:pic>
        <p:nvPicPr>
          <p:cNvPr id="1105" name="Picture 1105"/>
          <p:cNvPicPr>
            <a:picLocks noChangeAspect="0" noChangeArrowheads="1"/>
          </p:cNvPicPr>
          <p:nvPr/>
        </p:nvPicPr>
        <p:blipFill>
          <a:blip r:embed="rId1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8037791" y="8536703"/>
            <a:ext cx="275945" cy="665480"/>
          </a:xfrm>
          <a:prstGeom prst="rect">
            <a:avLst/>
          </a:prstGeom>
          <a:noFill/>
          <a:extLst/>
        </p:spPr>
      </p:pic>
      <p:pic>
        <p:nvPicPr>
          <p:cNvPr id="1106" name="Picture 1106"/>
          <p:cNvPicPr>
            <a:picLocks noChangeAspect="0" noChangeArrowheads="1"/>
          </p:cNvPicPr>
          <p:nvPr/>
        </p:nvPicPr>
        <p:blipFill>
          <a:blip r:embed="rId1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192874" y="7253508"/>
            <a:ext cx="3240425" cy="568676"/>
          </a:xfrm>
          <a:prstGeom prst="rect">
            <a:avLst/>
          </a:prstGeom>
          <a:noFill/>
          <a:extLst/>
        </p:spPr>
      </p:pic>
      <p:pic>
        <p:nvPicPr>
          <p:cNvPr id="1107" name="Picture 1107"/>
          <p:cNvPicPr>
            <a:picLocks noChangeAspect="0" noChangeArrowheads="1"/>
          </p:cNvPicPr>
          <p:nvPr/>
        </p:nvPicPr>
        <p:blipFill>
          <a:blip r:embed="rId1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8016657" y="7256863"/>
            <a:ext cx="318007" cy="665480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sp>
        <p:nvSpPr>
          <p:cNvPr id="1108" name="Freeform 1108"/>
          <p:cNvSpPr/>
          <p:nvPr/>
        </p:nvSpPr>
        <p:spPr>
          <a:xfrm rot="0" flipH="0" flipV="1">
            <a:off x="0" y="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9" name="Freeform 1109"/>
          <p:cNvSpPr/>
          <p:nvPr/>
        </p:nvSpPr>
        <p:spPr>
          <a:xfrm rot="0" flipH="0" flipV="1">
            <a:off x="0" y="2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10" name="Picture 1110"/>
          <p:cNvPicPr>
            <a:picLocks noChangeAspect="0" noChangeArrowheads="1"/>
          </p:cNvPicPr>
          <p:nvPr/>
        </p:nvPicPr>
        <p:blipFill>
          <a:blip r:embed="rId1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"/>
            <a:ext cx="18288000" cy="10286999"/>
          </a:xfrm>
          <a:prstGeom prst="rect">
            <a:avLst/>
          </a:prstGeom>
          <a:noFill/>
          <a:extLst/>
        </p:spPr>
      </p:pic>
      <p:pic>
        <p:nvPicPr>
          <p:cNvPr id="1111" name="Picture 1111"/>
          <p:cNvPicPr>
            <a:picLocks noChangeAspect="0" noChangeArrowheads="1"/>
          </p:cNvPicPr>
          <p:nvPr/>
        </p:nvPicPr>
        <p:blipFill>
          <a:blip r:embed="rId1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884674" y="1"/>
            <a:ext cx="6579963" cy="10286999"/>
          </a:xfrm>
          <a:prstGeom prst="rect">
            <a:avLst/>
          </a:prstGeom>
          <a:noFill/>
          <a:extLst/>
        </p:spPr>
      </p:pic>
      <p:pic>
        <p:nvPicPr>
          <p:cNvPr id="1112" name="Picture 1112"/>
          <p:cNvPicPr>
            <a:picLocks noChangeAspect="0" noChangeArrowheads="1"/>
          </p:cNvPicPr>
          <p:nvPr/>
        </p:nvPicPr>
        <p:blipFill>
          <a:blip r:embed="rId1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0642537" y="4438433"/>
            <a:ext cx="1102046" cy="1102046"/>
          </a:xfrm>
          <a:prstGeom prst="rect">
            <a:avLst/>
          </a:prstGeom>
          <a:noFill/>
          <a:extLst/>
        </p:spPr>
      </p:pic>
      <p:pic>
        <p:nvPicPr>
          <p:cNvPr id="1113" name="Picture 1113"/>
          <p:cNvPicPr>
            <a:picLocks noChangeAspect="0" noChangeArrowheads="1"/>
          </p:cNvPicPr>
          <p:nvPr/>
        </p:nvPicPr>
        <p:blipFill>
          <a:blip r:embed="rId1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1059662" y="4858815"/>
            <a:ext cx="267796" cy="267796"/>
          </a:xfrm>
          <a:prstGeom prst="rect">
            <a:avLst/>
          </a:prstGeom>
          <a:noFill/>
          <a:extLst/>
        </p:spPr>
      </p:pic>
      <p:pic>
        <p:nvPicPr>
          <p:cNvPr id="1114" name="Picture 1114"/>
          <p:cNvPicPr>
            <a:picLocks noChangeAspect="0" noChangeArrowheads="1"/>
          </p:cNvPicPr>
          <p:nvPr/>
        </p:nvPicPr>
        <p:blipFill>
          <a:blip r:embed="rId1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514188" y="2874997"/>
            <a:ext cx="1102045" cy="1102045"/>
          </a:xfrm>
          <a:prstGeom prst="rect">
            <a:avLst/>
          </a:prstGeom>
          <a:noFill/>
          <a:extLst/>
        </p:spPr>
      </p:pic>
      <p:pic>
        <p:nvPicPr>
          <p:cNvPr id="1115" name="Picture 1115"/>
          <p:cNvPicPr>
            <a:picLocks noChangeAspect="0" noChangeArrowheads="1"/>
          </p:cNvPicPr>
          <p:nvPr/>
        </p:nvPicPr>
        <p:blipFill>
          <a:blip r:embed="rId1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6931312" y="3295377"/>
            <a:ext cx="267794" cy="267796"/>
          </a:xfrm>
          <a:prstGeom prst="rect">
            <a:avLst/>
          </a:prstGeom>
          <a:noFill/>
          <a:extLst/>
        </p:spPr>
      </p:pic>
      <p:pic>
        <p:nvPicPr>
          <p:cNvPr id="1116" name="Picture 1116"/>
          <p:cNvPicPr>
            <a:picLocks noChangeAspect="0" noChangeArrowheads="1"/>
          </p:cNvPicPr>
          <p:nvPr/>
        </p:nvPicPr>
        <p:blipFill>
          <a:blip r:embed="rId1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3656657" y="6280938"/>
            <a:ext cx="1102047" cy="1102046"/>
          </a:xfrm>
          <a:prstGeom prst="rect">
            <a:avLst/>
          </a:prstGeom>
          <a:noFill/>
          <a:extLst/>
        </p:spPr>
      </p:pic>
      <p:pic>
        <p:nvPicPr>
          <p:cNvPr id="1117" name="Picture 1117"/>
          <p:cNvPicPr>
            <a:picLocks noChangeAspect="0" noChangeArrowheads="1"/>
          </p:cNvPicPr>
          <p:nvPr/>
        </p:nvPicPr>
        <p:blipFill>
          <a:blip r:embed="rId1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4073782" y="6701319"/>
            <a:ext cx="267796" cy="267796"/>
          </a:xfrm>
          <a:prstGeom prst="rect">
            <a:avLst/>
          </a:prstGeom>
          <a:noFill/>
          <a:extLst/>
        </p:spPr>
      </p:pic>
      <p:pic>
        <p:nvPicPr>
          <p:cNvPr id="1118" name="Picture 1118"/>
          <p:cNvPicPr>
            <a:picLocks noChangeAspect="0" noChangeArrowheads="1"/>
          </p:cNvPicPr>
          <p:nvPr/>
        </p:nvPicPr>
        <p:blipFill>
          <a:blip r:embed="rId1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2074292" y="1488242"/>
            <a:ext cx="4199507" cy="1076142"/>
          </a:xfrm>
          <a:prstGeom prst="rect">
            <a:avLst/>
          </a:prstGeom>
          <a:noFill/>
          <a:extLst/>
        </p:spPr>
      </p:pic>
      <p:pic>
        <p:nvPicPr>
          <p:cNvPr id="1119" name="Picture 1119"/>
          <p:cNvPicPr>
            <a:picLocks noChangeAspect="0" noChangeArrowheads="1"/>
          </p:cNvPicPr>
          <p:nvPr/>
        </p:nvPicPr>
        <p:blipFill>
          <a:blip r:embed="rId1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2506341" y="2526467"/>
            <a:ext cx="3335658" cy="1066617"/>
          </a:xfrm>
          <a:prstGeom prst="rect">
            <a:avLst/>
          </a:prstGeom>
          <a:noFill/>
          <a:extLst/>
        </p:spPr>
      </p:pic>
      <p:pic>
        <p:nvPicPr>
          <p:cNvPr id="1120" name="Picture 1120"/>
          <p:cNvPicPr>
            <a:picLocks noChangeAspect="0" noChangeArrowheads="1"/>
          </p:cNvPicPr>
          <p:nvPr/>
        </p:nvPicPr>
        <p:blipFill>
          <a:blip r:embed="rId1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545209" y="3564692"/>
            <a:ext cx="5249290" cy="1069792"/>
          </a:xfrm>
          <a:prstGeom prst="rect">
            <a:avLst/>
          </a:prstGeom>
          <a:noFill/>
          <a:extLst/>
        </p:spPr>
      </p:pic>
      <p:pic>
        <p:nvPicPr>
          <p:cNvPr id="1121" name="Picture 1121"/>
          <p:cNvPicPr>
            <a:picLocks noChangeAspect="0" noChangeArrowheads="1"/>
          </p:cNvPicPr>
          <p:nvPr/>
        </p:nvPicPr>
        <p:blipFill>
          <a:blip r:embed="rId1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460377" y="4602916"/>
            <a:ext cx="5423022" cy="1072968"/>
          </a:xfrm>
          <a:prstGeom prst="rect">
            <a:avLst/>
          </a:prstGeom>
          <a:noFill/>
          <a:extLst/>
        </p:spPr>
      </p:pic>
      <p:pic>
        <p:nvPicPr>
          <p:cNvPr id="1122" name="Picture 1122"/>
          <p:cNvPicPr>
            <a:picLocks noChangeAspect="0" noChangeArrowheads="1"/>
          </p:cNvPicPr>
          <p:nvPr/>
        </p:nvPicPr>
        <p:blipFill>
          <a:blip r:embed="rId1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2601144" y="5641141"/>
            <a:ext cx="3139255" cy="1076143"/>
          </a:xfrm>
          <a:prstGeom prst="rect">
            <a:avLst/>
          </a:prstGeom>
          <a:noFill/>
          <a:extLst/>
        </p:spPr>
      </p:pic>
      <p:pic>
        <p:nvPicPr>
          <p:cNvPr id="1123" name="Picture 1123"/>
          <p:cNvPicPr>
            <a:picLocks noChangeAspect="0" noChangeArrowheads="1"/>
          </p:cNvPicPr>
          <p:nvPr/>
        </p:nvPicPr>
        <p:blipFill>
          <a:blip r:embed="rId1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1783631" y="6679366"/>
            <a:ext cx="4782268" cy="1066618"/>
          </a:xfrm>
          <a:prstGeom prst="rect">
            <a:avLst/>
          </a:prstGeom>
          <a:noFill/>
          <a:extLst/>
        </p:spPr>
      </p:pic>
      <p:pic>
        <p:nvPicPr>
          <p:cNvPr id="1124" name="Picture 1124"/>
          <p:cNvPicPr>
            <a:picLocks noChangeAspect="0" noChangeArrowheads="1"/>
          </p:cNvPicPr>
          <p:nvPr/>
        </p:nvPicPr>
        <p:blipFill>
          <a:blip r:embed="rId1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4162649" y="7717591"/>
            <a:ext cx="218616" cy="1065796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sp>
        <p:nvSpPr>
          <p:cNvPr id="1125" name="Freeform 1125"/>
          <p:cNvSpPr/>
          <p:nvPr/>
        </p:nvSpPr>
        <p:spPr>
          <a:xfrm rot="0" flipH="0" flipV="1">
            <a:off x="0" y="3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26" name="Freeform 1126"/>
          <p:cNvSpPr/>
          <p:nvPr/>
        </p:nvSpPr>
        <p:spPr>
          <a:xfrm rot="0" flipH="0" flipV="1">
            <a:off x="0" y="2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27" name="Picture 1127"/>
          <p:cNvPicPr>
            <a:picLocks noChangeAspect="0" noChangeArrowheads="1"/>
          </p:cNvPicPr>
          <p:nvPr/>
        </p:nvPicPr>
        <p:blipFill>
          <a:blip r:embed="rId1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"/>
            <a:ext cx="18288000" cy="10286999"/>
          </a:xfrm>
          <a:prstGeom prst="rect">
            <a:avLst/>
          </a:prstGeom>
          <a:noFill/>
          <a:extLst/>
        </p:spPr>
      </p:pic>
      <p:sp>
        <p:nvSpPr>
          <p:cNvPr id="1128" name="Freeform 1128"/>
          <p:cNvSpPr/>
          <p:nvPr/>
        </p:nvSpPr>
        <p:spPr>
          <a:xfrm rot="0" flipH="0" flipV="1">
            <a:off x="4213971" y="2948197"/>
            <a:ext cx="8800533" cy="4384987"/>
          </a:xfrm>
          <a:custGeom>
            <a:pathLst>
              <a:path w="7315200" h="3644900">
                <a:moveTo>
                  <a:pt x="0" y="3644900"/>
                </a:moveTo>
                <a:lnTo>
                  <a:pt x="7315200" y="3644900"/>
                </a:lnTo>
                <a:lnTo>
                  <a:pt x="7315200" y="0"/>
                </a:lnTo>
                <a:lnTo>
                  <a:pt x="0" y="0"/>
                </a:lnTo>
                <a:lnTo>
                  <a:pt x="0" y="3644900"/>
                </a:lnTo>
                <a:close/>
              </a:path>
            </a:pathLst>
          </a:custGeom>
          <a:solidFill>
            <a:srgbClr val="06327D">
              <a:alpha val="100000"/>
            </a:srgbClr>
          </a:solidFill>
          <a:ln w="15278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29" name="Picture 1129"/>
          <p:cNvPicPr>
            <a:picLocks noChangeAspect="0" noChangeArrowheads="1"/>
          </p:cNvPicPr>
          <p:nvPr/>
        </p:nvPicPr>
        <p:blipFill>
          <a:blip r:embed="rId1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6006407" y="4436435"/>
            <a:ext cx="5360092" cy="1074349"/>
          </a:xfrm>
          <a:prstGeom prst="rect">
            <a:avLst/>
          </a:prstGeom>
          <a:noFill/>
          <a:extLst/>
        </p:spPr>
      </p:pic>
      <p:sp>
        <p:nvSpPr>
          <p:cNvPr id="1130" name="Freeform 1130"/>
          <p:cNvSpPr/>
          <p:nvPr/>
        </p:nvSpPr>
        <p:spPr>
          <a:xfrm rot="0" flipH="0" flipV="1">
            <a:off x="6152645" y="6180758"/>
            <a:ext cx="4923291" cy="79923"/>
          </a:xfrm>
          <a:custGeom>
            <a:pathLst>
              <a:path w="5801359" h="92711">
                <a:moveTo>
                  <a:pt x="0" y="0"/>
                </a:moveTo>
                <a:cubicBezTo>
                  <a:pt x="0" y="31750"/>
                  <a:pt x="0" y="62231"/>
                  <a:pt x="0" y="92711"/>
                </a:cubicBezTo>
                <a:cubicBezTo>
                  <a:pt x="120650" y="68581"/>
                  <a:pt x="242570" y="82550"/>
                  <a:pt x="364489" y="81281"/>
                </a:cubicBezTo>
                <a:cubicBezTo>
                  <a:pt x="487680" y="80011"/>
                  <a:pt x="610869" y="81281"/>
                  <a:pt x="735330" y="81281"/>
                </a:cubicBezTo>
                <a:cubicBezTo>
                  <a:pt x="1449069" y="81281"/>
                  <a:pt x="2161540" y="81281"/>
                  <a:pt x="2875280" y="81281"/>
                </a:cubicBezTo>
                <a:cubicBezTo>
                  <a:pt x="3519170" y="81281"/>
                  <a:pt x="4163059" y="81281"/>
                  <a:pt x="4806950" y="81281"/>
                </a:cubicBezTo>
                <a:cubicBezTo>
                  <a:pt x="5105400" y="81281"/>
                  <a:pt x="5402580" y="81281"/>
                  <a:pt x="5701030" y="82550"/>
                </a:cubicBezTo>
                <a:cubicBezTo>
                  <a:pt x="5734050" y="82550"/>
                  <a:pt x="5765800" y="86361"/>
                  <a:pt x="5801359" y="88900"/>
                </a:cubicBezTo>
                <a:cubicBezTo>
                  <a:pt x="5801359" y="63500"/>
                  <a:pt x="5801359" y="33021"/>
                  <a:pt x="5801359" y="7621"/>
                </a:cubicBezTo>
                <a:cubicBezTo>
                  <a:pt x="5676900" y="22861"/>
                  <a:pt x="5551169" y="13971"/>
                  <a:pt x="5426709" y="15241"/>
                </a:cubicBezTo>
                <a:cubicBezTo>
                  <a:pt x="4782819" y="16511"/>
                  <a:pt x="4140199" y="15241"/>
                  <a:pt x="3496309" y="15241"/>
                </a:cubicBezTo>
                <a:cubicBezTo>
                  <a:pt x="3343909" y="15241"/>
                  <a:pt x="3192780" y="17781"/>
                  <a:pt x="3040380" y="17781"/>
                </a:cubicBezTo>
                <a:cubicBezTo>
                  <a:pt x="2282190" y="17781"/>
                  <a:pt x="1525269" y="16511"/>
                  <a:pt x="767080" y="15241"/>
                </a:cubicBezTo>
                <a:cubicBezTo>
                  <a:pt x="624839" y="15241"/>
                  <a:pt x="482599" y="17781"/>
                  <a:pt x="340360" y="17781"/>
                </a:cubicBezTo>
                <a:cubicBezTo>
                  <a:pt x="247650" y="17781"/>
                  <a:pt x="153670" y="16511"/>
                  <a:pt x="60960" y="13971"/>
                </a:cubicBezTo>
                <a:cubicBezTo>
                  <a:pt x="41909" y="13971"/>
                  <a:pt x="21590" y="5080"/>
                  <a:pt x="0" y="0"/>
                </a:cubicBezTo>
                <a:close/>
                <a:moveTo>
                  <a:pt x="-13970" y="158750"/>
                </a:moveTo>
              </a:path>
            </a:pathLst>
          </a:custGeom>
          <a:solidFill>
            <a:srgbClr val="FFFFFF">
              <a:alpha val="100000"/>
            </a:srgbClr>
          </a:solidFill>
          <a:ln w="10777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1" name="Freeform 1131"/>
          <p:cNvSpPr/>
          <p:nvPr/>
        </p:nvSpPr>
        <p:spPr>
          <a:xfrm rot="0" flipH="0" flipV="1">
            <a:off x="6006067" y="6123827"/>
            <a:ext cx="130411" cy="190499"/>
          </a:xfrm>
          <a:custGeom>
            <a:pathLst>
              <a:path w="153670" h="220979">
                <a:moveTo>
                  <a:pt x="0" y="109219"/>
                </a:moveTo>
                <a:cubicBezTo>
                  <a:pt x="41909" y="135890"/>
                  <a:pt x="60960" y="170179"/>
                  <a:pt x="41909" y="220979"/>
                </a:cubicBezTo>
                <a:cubicBezTo>
                  <a:pt x="81279" y="207009"/>
                  <a:pt x="115570" y="195579"/>
                  <a:pt x="153670" y="182879"/>
                </a:cubicBezTo>
                <a:cubicBezTo>
                  <a:pt x="153670" y="135890"/>
                  <a:pt x="153670" y="86359"/>
                  <a:pt x="153670" y="38100"/>
                </a:cubicBezTo>
                <a:cubicBezTo>
                  <a:pt x="118110" y="25400"/>
                  <a:pt x="82550" y="12700"/>
                  <a:pt x="44450" y="0"/>
                </a:cubicBezTo>
                <a:cubicBezTo>
                  <a:pt x="58419" y="46990"/>
                  <a:pt x="44450" y="85090"/>
                  <a:pt x="0" y="109219"/>
                </a:cubicBezTo>
                <a:close/>
                <a:moveTo>
                  <a:pt x="111760" y="220979"/>
                </a:moveTo>
              </a:path>
            </a:pathLst>
          </a:custGeom>
          <a:solidFill>
            <a:srgbClr val="FFFFFF">
              <a:alpha val="100000"/>
            </a:srgbClr>
          </a:solidFill>
          <a:ln w="10777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2" name="Freeform 1132"/>
          <p:cNvSpPr/>
          <p:nvPr/>
        </p:nvSpPr>
        <p:spPr>
          <a:xfrm rot="0" flipH="0" flipV="1">
            <a:off x="11088871" y="6123827"/>
            <a:ext cx="133645" cy="188310"/>
          </a:xfrm>
          <a:custGeom>
            <a:pathLst>
              <a:path w="157481" h="218440">
                <a:moveTo>
                  <a:pt x="115571" y="218440"/>
                </a:moveTo>
                <a:cubicBezTo>
                  <a:pt x="99061" y="167640"/>
                  <a:pt x="115571" y="133351"/>
                  <a:pt x="157481" y="107951"/>
                </a:cubicBezTo>
                <a:cubicBezTo>
                  <a:pt x="114301" y="83820"/>
                  <a:pt x="104140" y="45720"/>
                  <a:pt x="106681" y="0"/>
                </a:cubicBezTo>
                <a:cubicBezTo>
                  <a:pt x="77471" y="10160"/>
                  <a:pt x="49531" y="19050"/>
                  <a:pt x="22860" y="30480"/>
                </a:cubicBezTo>
                <a:cubicBezTo>
                  <a:pt x="13970" y="35560"/>
                  <a:pt x="3810" y="49530"/>
                  <a:pt x="2540" y="59690"/>
                </a:cubicBezTo>
                <a:cubicBezTo>
                  <a:pt x="0" y="99060"/>
                  <a:pt x="1270" y="138430"/>
                  <a:pt x="1270" y="179070"/>
                </a:cubicBezTo>
                <a:cubicBezTo>
                  <a:pt x="39371" y="191771"/>
                  <a:pt x="74931" y="204470"/>
                  <a:pt x="115571" y="218440"/>
                </a:cubicBezTo>
                <a:close/>
                <a:moveTo>
                  <a:pt x="-5989319" y="218440"/>
                </a:moveTo>
              </a:path>
            </a:pathLst>
          </a:custGeom>
          <a:solidFill>
            <a:srgbClr val="FFFFFF">
              <a:alpha val="100000"/>
            </a:srgbClr>
          </a:solidFill>
          <a:ln w="10777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sp>
        <p:nvSpPr>
          <p:cNvPr id="1133" name="Freeform 1133"/>
          <p:cNvSpPr/>
          <p:nvPr/>
        </p:nvSpPr>
        <p:spPr>
          <a:xfrm rot="0" flipH="0" flipV="1">
            <a:off x="0" y="-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4" name="Freeform 1134"/>
          <p:cNvSpPr/>
          <p:nvPr/>
        </p:nvSpPr>
        <p:spPr>
          <a:xfrm rot="0" flipH="0" flipV="1">
            <a:off x="0" y="1"/>
            <a:ext cx="18287998" cy="10286999"/>
          </a:xfrm>
          <a:custGeom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9524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35" name="Picture 1135"/>
          <p:cNvPicPr>
            <a:picLocks noChangeAspect="0" noChangeArrowheads="1"/>
          </p:cNvPicPr>
          <p:nvPr/>
        </p:nvPicPr>
        <p:blipFill>
          <a:blip r:embed="rId1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874168" y="1242616"/>
            <a:ext cx="8283575" cy="7054849"/>
          </a:xfrm>
          <a:prstGeom prst="rect">
            <a:avLst/>
          </a:prstGeom>
          <a:noFill/>
          <a:extLst/>
        </p:spPr>
      </p:pic>
      <p:pic>
        <p:nvPicPr>
          <p:cNvPr id="1136" name="Picture 1136"/>
          <p:cNvPicPr>
            <a:picLocks noChangeAspect="0" noChangeArrowheads="1"/>
          </p:cNvPicPr>
          <p:nvPr/>
        </p:nvPicPr>
        <p:blipFill>
          <a:blip r:embed="rId1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672084" y="3041549"/>
            <a:ext cx="7803115" cy="424535"/>
          </a:xfrm>
          <a:prstGeom prst="rect">
            <a:avLst/>
          </a:prstGeom>
          <a:noFill/>
          <a:extLst/>
        </p:spPr>
      </p:pic>
      <p:pic>
        <p:nvPicPr>
          <p:cNvPr id="1137" name="Picture 1137"/>
          <p:cNvPicPr>
            <a:picLocks noChangeAspect="0" noChangeArrowheads="1"/>
          </p:cNvPicPr>
          <p:nvPr/>
        </p:nvPicPr>
        <p:blipFill>
          <a:blip r:embed="rId1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672084" y="3451124"/>
            <a:ext cx="7803115" cy="421360"/>
          </a:xfrm>
          <a:prstGeom prst="rect">
            <a:avLst/>
          </a:prstGeom>
          <a:noFill/>
          <a:extLst/>
        </p:spPr>
      </p:pic>
      <p:pic>
        <p:nvPicPr>
          <p:cNvPr id="1138" name="Picture 1138"/>
          <p:cNvPicPr>
            <a:picLocks noChangeAspect="0" noChangeArrowheads="1"/>
          </p:cNvPicPr>
          <p:nvPr/>
        </p:nvPicPr>
        <p:blipFill>
          <a:blip r:embed="rId1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672084" y="3860699"/>
            <a:ext cx="7790415" cy="418185"/>
          </a:xfrm>
          <a:prstGeom prst="rect">
            <a:avLst/>
          </a:prstGeom>
          <a:noFill/>
          <a:extLst/>
        </p:spPr>
      </p:pic>
      <p:pic>
        <p:nvPicPr>
          <p:cNvPr id="1139" name="Picture 1139"/>
          <p:cNvPicPr>
            <a:picLocks noChangeAspect="0" noChangeArrowheads="1"/>
          </p:cNvPicPr>
          <p:nvPr/>
        </p:nvPicPr>
        <p:blipFill>
          <a:blip r:embed="rId1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664262" y="4270274"/>
            <a:ext cx="7798237" cy="427710"/>
          </a:xfrm>
          <a:prstGeom prst="rect">
            <a:avLst/>
          </a:prstGeom>
          <a:noFill/>
          <a:extLst/>
        </p:spPr>
      </p:pic>
      <p:pic>
        <p:nvPicPr>
          <p:cNvPr id="1140" name="Picture 1140"/>
          <p:cNvPicPr>
            <a:picLocks noChangeAspect="0" noChangeArrowheads="1"/>
          </p:cNvPicPr>
          <p:nvPr/>
        </p:nvPicPr>
        <p:blipFill>
          <a:blip r:embed="rId1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672084" y="4679849"/>
            <a:ext cx="7790415" cy="424535"/>
          </a:xfrm>
          <a:prstGeom prst="rect">
            <a:avLst/>
          </a:prstGeom>
          <a:noFill/>
          <a:extLst/>
        </p:spPr>
      </p:pic>
      <p:pic>
        <p:nvPicPr>
          <p:cNvPr id="1141" name="Picture 1141"/>
          <p:cNvPicPr>
            <a:picLocks noChangeAspect="0" noChangeArrowheads="1"/>
          </p:cNvPicPr>
          <p:nvPr/>
        </p:nvPicPr>
        <p:blipFill>
          <a:blip r:embed="rId1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672084" y="5089424"/>
            <a:ext cx="7790415" cy="421360"/>
          </a:xfrm>
          <a:prstGeom prst="rect">
            <a:avLst/>
          </a:prstGeom>
          <a:noFill/>
          <a:extLst/>
        </p:spPr>
      </p:pic>
      <p:pic>
        <p:nvPicPr>
          <p:cNvPr id="1142" name="Picture 1142"/>
          <p:cNvPicPr>
            <a:picLocks noChangeAspect="0" noChangeArrowheads="1"/>
          </p:cNvPicPr>
          <p:nvPr/>
        </p:nvPicPr>
        <p:blipFill>
          <a:blip r:embed="rId1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672084" y="5498999"/>
            <a:ext cx="7790415" cy="418185"/>
          </a:xfrm>
          <a:prstGeom prst="rect">
            <a:avLst/>
          </a:prstGeom>
          <a:noFill/>
          <a:extLst/>
        </p:spPr>
      </p:pic>
      <p:pic>
        <p:nvPicPr>
          <p:cNvPr id="1143" name="Picture 1143"/>
          <p:cNvPicPr>
            <a:picLocks noChangeAspect="0" noChangeArrowheads="1"/>
          </p:cNvPicPr>
          <p:nvPr/>
        </p:nvPicPr>
        <p:blipFill>
          <a:blip r:embed="rId1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672084" y="5908574"/>
            <a:ext cx="7803115" cy="427710"/>
          </a:xfrm>
          <a:prstGeom prst="rect">
            <a:avLst/>
          </a:prstGeom>
          <a:noFill/>
          <a:extLst/>
        </p:spPr>
      </p:pic>
      <p:pic>
        <p:nvPicPr>
          <p:cNvPr id="1144" name="Picture 1144"/>
          <p:cNvPicPr>
            <a:picLocks noChangeAspect="0" noChangeArrowheads="1"/>
          </p:cNvPicPr>
          <p:nvPr/>
        </p:nvPicPr>
        <p:blipFill>
          <a:blip r:embed="rId1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672084" y="6318148"/>
            <a:ext cx="7803115" cy="424536"/>
          </a:xfrm>
          <a:prstGeom prst="rect">
            <a:avLst/>
          </a:prstGeom>
          <a:noFill/>
          <a:extLst/>
        </p:spPr>
      </p:pic>
      <p:pic>
        <p:nvPicPr>
          <p:cNvPr id="1145" name="Picture 1145"/>
          <p:cNvPicPr>
            <a:picLocks noChangeAspect="0" noChangeArrowheads="1"/>
          </p:cNvPicPr>
          <p:nvPr/>
        </p:nvPicPr>
        <p:blipFill>
          <a:blip r:embed="rId1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672084" y="6727723"/>
            <a:ext cx="7803115" cy="421361"/>
          </a:xfrm>
          <a:prstGeom prst="rect">
            <a:avLst/>
          </a:prstGeom>
          <a:noFill/>
          <a:extLst/>
        </p:spPr>
      </p:pic>
      <p:pic>
        <p:nvPicPr>
          <p:cNvPr id="1146" name="Picture 1146"/>
          <p:cNvPicPr>
            <a:picLocks noChangeAspect="0" noChangeArrowheads="1"/>
          </p:cNvPicPr>
          <p:nvPr/>
        </p:nvPicPr>
        <p:blipFill>
          <a:blip r:embed="rId1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672084" y="7137298"/>
            <a:ext cx="7790415" cy="418186"/>
          </a:xfrm>
          <a:prstGeom prst="rect">
            <a:avLst/>
          </a:prstGeom>
          <a:noFill/>
          <a:extLst/>
        </p:spPr>
      </p:pic>
      <p:pic>
        <p:nvPicPr>
          <p:cNvPr id="1147" name="Picture 1147"/>
          <p:cNvPicPr>
            <a:picLocks noChangeAspect="0" noChangeArrowheads="1"/>
          </p:cNvPicPr>
          <p:nvPr/>
        </p:nvPicPr>
        <p:blipFill>
          <a:blip r:embed="rId1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672084" y="7546873"/>
            <a:ext cx="6190215" cy="427711"/>
          </a:xfrm>
          <a:prstGeom prst="rect">
            <a:avLst/>
          </a:prstGeom>
          <a:noFill/>
          <a:extLst/>
        </p:spPr>
      </p:pic>
      <p:pic>
        <p:nvPicPr>
          <p:cNvPr id="1148" name="Picture 1148"/>
          <p:cNvPicPr>
            <a:picLocks noChangeAspect="0" noChangeArrowheads="1"/>
          </p:cNvPicPr>
          <p:nvPr/>
        </p:nvPicPr>
        <p:blipFill>
          <a:blip r:embed="rId11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9672084" y="1910590"/>
            <a:ext cx="4742415" cy="818894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Custom</PresentationFormat>
  <Slides>19</Slides>
  <Notes>0</Notes>
  <HiddenSlides>0</HiddenSlides>
  <ScaleCrop>false</ScaleCrop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</cp:coreProperties>
</file>